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234677809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e559e27acd4e3d"/>
  </p:sldMasterIdLst>
  <p:sldIdLst>
    <p:sldId xmlns:r="http://schemas.openxmlformats.org/officeDocument/2006/relationships" id="256" r:id="R2ac9d4318e9545c1"/>
    <p:sldId xmlns:r="http://schemas.openxmlformats.org/officeDocument/2006/relationships" id="257" r:id="R5cabde8220ee4ac2"/>
    <p:sldId xmlns:r="http://schemas.openxmlformats.org/officeDocument/2006/relationships" id="258" r:id="R819666bfa39745f7"/>
    <p:sldId xmlns:r="http://schemas.openxmlformats.org/officeDocument/2006/relationships" id="259" r:id="R1e37c364a01a4232"/>
    <p:sldId xmlns:r="http://schemas.openxmlformats.org/officeDocument/2006/relationships" id="260" r:id="R09cef58161304689"/>
    <p:sldId xmlns:r="http://schemas.openxmlformats.org/officeDocument/2006/relationships" id="261" r:id="R2329e812cf8e41a3"/>
    <p:sldId xmlns:r="http://schemas.openxmlformats.org/officeDocument/2006/relationships" id="262" r:id="R2d745d242540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559e27acd4e3d" /><Relationship Type="http://schemas.openxmlformats.org/officeDocument/2006/relationships/slide" Target="/ppt/slides/slide1.xml" Id="R2ac9d4318e9545c1" /><Relationship Type="http://schemas.openxmlformats.org/officeDocument/2006/relationships/slide" Target="/ppt/slides/slide2.xml" Id="R5cabde8220ee4ac2" /><Relationship Type="http://schemas.openxmlformats.org/officeDocument/2006/relationships/slide" Target="/ppt/slides/slide3.xml" Id="R819666bfa39745f7" /><Relationship Type="http://schemas.openxmlformats.org/officeDocument/2006/relationships/slide" Target="/ppt/slides/slide4.xml" Id="R1e37c364a01a4232" /><Relationship Type="http://schemas.openxmlformats.org/officeDocument/2006/relationships/slide" Target="/ppt/slides/slide5.xml" Id="R09cef58161304689" /><Relationship Type="http://schemas.openxmlformats.org/officeDocument/2006/relationships/slide" Target="/ppt/slides/slide6.xml" Id="R2329e812cf8e41a3" /><Relationship Type="http://schemas.openxmlformats.org/officeDocument/2006/relationships/slide" Target="/ppt/slides/slide7.xml" Id="R2d745d242540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e5a9cec43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7a5d225524cb2" /><Relationship Type="http://schemas.openxmlformats.org/officeDocument/2006/relationships/theme" Target="/ppt/slideMasters/theme/theme1.xml" Id="R9a1d360474da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7a5d22552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d6ff9dabb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1d2ff0092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94f27d51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f75a27edc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1eb5e7511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29037ce04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3b3b221d947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ØKONOMITJENESTEN.NO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ØKONOMITJENESTEN.NO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26 196 473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15 910 412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SVEIN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Smølasenteret, Rådhusveien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