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0bfd3c902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836f40a7542b5"/>
  </p:sldMasterIdLst>
  <p:sldIdLst>
    <p:sldId xmlns:r="http://schemas.openxmlformats.org/officeDocument/2006/relationships" id="256" r:id="R14c954b605a94844"/>
    <p:sldId xmlns:r="http://schemas.openxmlformats.org/officeDocument/2006/relationships" id="257" r:id="R677fc3474ca74853"/>
    <p:sldId xmlns:r="http://schemas.openxmlformats.org/officeDocument/2006/relationships" id="258" r:id="Rb003473eab914d15"/>
    <p:sldId xmlns:r="http://schemas.openxmlformats.org/officeDocument/2006/relationships" id="259" r:id="R3a5ed6e4dcd44b70"/>
    <p:sldId xmlns:r="http://schemas.openxmlformats.org/officeDocument/2006/relationships" id="260" r:id="R35ba81d070c94591"/>
    <p:sldId xmlns:r="http://schemas.openxmlformats.org/officeDocument/2006/relationships" id="261" r:id="R20c9aa2779c940cf"/>
    <p:sldId xmlns:r="http://schemas.openxmlformats.org/officeDocument/2006/relationships" id="262" r:id="Rffc0d312f8da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836f40a7542b5" /><Relationship Type="http://schemas.openxmlformats.org/officeDocument/2006/relationships/slide" Target="/ppt/slides/slide1.xml" Id="R14c954b605a94844" /><Relationship Type="http://schemas.openxmlformats.org/officeDocument/2006/relationships/slide" Target="/ppt/slides/slide2.xml" Id="R677fc3474ca74853" /><Relationship Type="http://schemas.openxmlformats.org/officeDocument/2006/relationships/slide" Target="/ppt/slides/slide3.xml" Id="Rb003473eab914d15" /><Relationship Type="http://schemas.openxmlformats.org/officeDocument/2006/relationships/slide" Target="/ppt/slides/slide4.xml" Id="R3a5ed6e4dcd44b70" /><Relationship Type="http://schemas.openxmlformats.org/officeDocument/2006/relationships/slide" Target="/ppt/slides/slide5.xml" Id="R35ba81d070c94591" /><Relationship Type="http://schemas.openxmlformats.org/officeDocument/2006/relationships/slide" Target="/ppt/slides/slide6.xml" Id="R20c9aa2779c940cf" /><Relationship Type="http://schemas.openxmlformats.org/officeDocument/2006/relationships/slide" Target="/ppt/slides/slide7.xml" Id="Rffc0d312f8da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22fd512e2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af246dd654c77" /><Relationship Type="http://schemas.openxmlformats.org/officeDocument/2006/relationships/theme" Target="/ppt/slideMasters/theme/theme1.xml" Id="R9a940cfeffff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af246dd65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b8152101c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484393dea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eedea9275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0655762de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278da2fc4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4b96199df4b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4ded37fdc48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JACOBSEN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PETTER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