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c07537286d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6c3b6a00d4fd7"/>
  </p:sldMasterIdLst>
  <p:sldIdLst>
    <p:sldId xmlns:r="http://schemas.openxmlformats.org/officeDocument/2006/relationships" id="256" r:id="R3cccda3784d04a20"/>
    <p:sldId xmlns:r="http://schemas.openxmlformats.org/officeDocument/2006/relationships" id="257" r:id="R8580a31236734f6d"/>
    <p:sldId xmlns:r="http://schemas.openxmlformats.org/officeDocument/2006/relationships" id="258" r:id="R370a101e4e7f4b19"/>
    <p:sldId xmlns:r="http://schemas.openxmlformats.org/officeDocument/2006/relationships" id="259" r:id="R1a6da3114b834f53"/>
    <p:sldId xmlns:r="http://schemas.openxmlformats.org/officeDocument/2006/relationships" id="260" r:id="R75c3007285304af4"/>
    <p:sldId xmlns:r="http://schemas.openxmlformats.org/officeDocument/2006/relationships" id="261" r:id="Rbfec266812b64d66"/>
    <p:sldId xmlns:r="http://schemas.openxmlformats.org/officeDocument/2006/relationships" id="262" r:id="Re24edf4a352e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6c3b6a00d4fd7" /><Relationship Type="http://schemas.openxmlformats.org/officeDocument/2006/relationships/slide" Target="/ppt/slides/slide1.xml" Id="R3cccda3784d04a20" /><Relationship Type="http://schemas.openxmlformats.org/officeDocument/2006/relationships/slide" Target="/ppt/slides/slide2.xml" Id="R8580a31236734f6d" /><Relationship Type="http://schemas.openxmlformats.org/officeDocument/2006/relationships/slide" Target="/ppt/slides/slide3.xml" Id="R370a101e4e7f4b19" /><Relationship Type="http://schemas.openxmlformats.org/officeDocument/2006/relationships/slide" Target="/ppt/slides/slide4.xml" Id="R1a6da3114b834f53" /><Relationship Type="http://schemas.openxmlformats.org/officeDocument/2006/relationships/slide" Target="/ppt/slides/slide5.xml" Id="R75c3007285304af4" /><Relationship Type="http://schemas.openxmlformats.org/officeDocument/2006/relationships/slide" Target="/ppt/slides/slide6.xml" Id="Rbfec266812b64d66" /><Relationship Type="http://schemas.openxmlformats.org/officeDocument/2006/relationships/slide" Target="/ppt/slides/slide7.xml" Id="Re24edf4a352e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e8a35d06e4c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b6738b9474e1f" /><Relationship Type="http://schemas.openxmlformats.org/officeDocument/2006/relationships/theme" Target="/ppt/slideMasters/theme/theme1.xml" Id="Rb1cb54f5f577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b6738b947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c8dad7fb0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c00c14d65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4dd82bff44a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54d5fb235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c8da984fa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74de7c38745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9f206827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 JACOBSEN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JACOBSEN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4 005 412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4 081 077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MAGNUS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Parsellveien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1636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997 906 357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JACOBSEN AS</a:t>
            </a:r>
          </a:p>
        </p:txBody>
      </p:sp>
    </p:spTree>
  </p:cSld>
  <p:clrMapOvr>
    <a:masterClrMapping xmlns:a="http://schemas.openxmlformats.org/drawingml/2006/main"/>
  </p:clrMapOvr>
</p:sld>
</file>