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2af9f49bb144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ae01927f5740e7"/>
  </p:sldMasterIdLst>
  <p:sldIdLst>
    <p:sldId xmlns:r="http://schemas.openxmlformats.org/officeDocument/2006/relationships" id="256" r:id="R17a887779bf246bc"/>
    <p:sldId xmlns:r="http://schemas.openxmlformats.org/officeDocument/2006/relationships" id="257" r:id="R1d31691e162c4415"/>
    <p:sldId xmlns:r="http://schemas.openxmlformats.org/officeDocument/2006/relationships" id="258" r:id="Rf10d09e39dbc4822"/>
    <p:sldId xmlns:r="http://schemas.openxmlformats.org/officeDocument/2006/relationships" id="259" r:id="R7e4e71fe168540fc"/>
    <p:sldId xmlns:r="http://schemas.openxmlformats.org/officeDocument/2006/relationships" id="260" r:id="R19ff422ffe99470b"/>
    <p:sldId xmlns:r="http://schemas.openxmlformats.org/officeDocument/2006/relationships" id="261" r:id="R63dddf8eed0d46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e01927f5740e7" /><Relationship Type="http://schemas.openxmlformats.org/officeDocument/2006/relationships/slide" Target="/ppt/slides/slide1.xml" Id="R17a887779bf246bc" /><Relationship Type="http://schemas.openxmlformats.org/officeDocument/2006/relationships/slide" Target="/ppt/slides/slide2.xml" Id="R1d31691e162c4415" /><Relationship Type="http://schemas.openxmlformats.org/officeDocument/2006/relationships/slide" Target="/ppt/slides/slide3.xml" Id="Rf10d09e39dbc4822" /><Relationship Type="http://schemas.openxmlformats.org/officeDocument/2006/relationships/slide" Target="/ppt/slides/slide4.xml" Id="R7e4e71fe168540fc" /><Relationship Type="http://schemas.openxmlformats.org/officeDocument/2006/relationships/slide" Target="/ppt/slides/slide5.xml" Id="R19ff422ffe99470b" /><Relationship Type="http://schemas.openxmlformats.org/officeDocument/2006/relationships/slide" Target="/ppt/slides/slide6.xml" Id="R63dddf8eed0d46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d557a292346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80326d85e4b53" /><Relationship Type="http://schemas.openxmlformats.org/officeDocument/2006/relationships/theme" Target="/ppt/slideMasters/theme/theme1.xml" Id="R59e9471a195946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b80326d85e4b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08232e6d146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3864c035d4c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17e34a99247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363b2a3eb4f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050369ce54d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9f12c03234b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 JACOBSEN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Parsellveien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1636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997 906 357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