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234a909b2746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8ad55730c428c"/>
  </p:sldMasterIdLst>
  <p:sldIdLst>
    <p:sldId xmlns:r="http://schemas.openxmlformats.org/officeDocument/2006/relationships" id="256" r:id="Rd63546c14b9b4afa"/>
    <p:sldId xmlns:r="http://schemas.openxmlformats.org/officeDocument/2006/relationships" id="257" r:id="R3ca642278f82499f"/>
    <p:sldId xmlns:r="http://schemas.openxmlformats.org/officeDocument/2006/relationships" id="258" r:id="R295eb06a36834477"/>
    <p:sldId xmlns:r="http://schemas.openxmlformats.org/officeDocument/2006/relationships" id="259" r:id="R3a77c3a0ae384293"/>
    <p:sldId xmlns:r="http://schemas.openxmlformats.org/officeDocument/2006/relationships" id="260" r:id="Rb30c03a6d84c441a"/>
    <p:sldId xmlns:r="http://schemas.openxmlformats.org/officeDocument/2006/relationships" id="261" r:id="Rb7eb181e319646be"/>
    <p:sldId xmlns:r="http://schemas.openxmlformats.org/officeDocument/2006/relationships" id="262" r:id="R99f79c92673a47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8ad55730c428c" /><Relationship Type="http://schemas.openxmlformats.org/officeDocument/2006/relationships/slide" Target="/ppt/slides/slide1.xml" Id="Rd63546c14b9b4afa" /><Relationship Type="http://schemas.openxmlformats.org/officeDocument/2006/relationships/slide" Target="/ppt/slides/slide2.xml" Id="R3ca642278f82499f" /><Relationship Type="http://schemas.openxmlformats.org/officeDocument/2006/relationships/slide" Target="/ppt/slides/slide3.xml" Id="R295eb06a36834477" /><Relationship Type="http://schemas.openxmlformats.org/officeDocument/2006/relationships/slide" Target="/ppt/slides/slide4.xml" Id="R3a77c3a0ae384293" /><Relationship Type="http://schemas.openxmlformats.org/officeDocument/2006/relationships/slide" Target="/ppt/slides/slide5.xml" Id="Rb30c03a6d84c441a" /><Relationship Type="http://schemas.openxmlformats.org/officeDocument/2006/relationships/slide" Target="/ppt/slides/slide6.xml" Id="Rb7eb181e319646be" /><Relationship Type="http://schemas.openxmlformats.org/officeDocument/2006/relationships/slide" Target="/ppt/slides/slide7.xml" Id="R99f79c92673a47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126cead77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1490705f349a1" /><Relationship Type="http://schemas.openxmlformats.org/officeDocument/2006/relationships/theme" Target="/ppt/slideMasters/theme/theme1.xml" Id="R65aed9eeb6a549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1490705f349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a5f66906e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4322c3dc445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708d785d840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c62f3f7e847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f6667ba274f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1d381753345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cff9cc34d4f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DØNNING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7 247 371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11 729 593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MAGNE BUA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Årstad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kmbua.kmb@gmail.com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997 882 113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DØNNING AS</a:t>
            </a:r>
          </a:p>
        </p:txBody>
      </p:sp>
    </p:spTree>
  </p:cSld>
  <p:clrMapOvr>
    <a:masterClrMapping xmlns:a="http://schemas.openxmlformats.org/drawingml/2006/main"/>
  </p:clrMapOvr>
</p:sld>
</file>