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87933e9e3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1bebfb9974092"/>
  </p:sldMasterIdLst>
  <p:sldIdLst>
    <p:sldId xmlns:r="http://schemas.openxmlformats.org/officeDocument/2006/relationships" id="256" r:id="Ra1ac0517773e4444"/>
    <p:sldId xmlns:r="http://schemas.openxmlformats.org/officeDocument/2006/relationships" id="257" r:id="R7ad1389f69984a8d"/>
    <p:sldId xmlns:r="http://schemas.openxmlformats.org/officeDocument/2006/relationships" id="258" r:id="Rcd78bfbd37504d66"/>
    <p:sldId xmlns:r="http://schemas.openxmlformats.org/officeDocument/2006/relationships" id="259" r:id="Ra2b5de62b9e248e9"/>
    <p:sldId xmlns:r="http://schemas.openxmlformats.org/officeDocument/2006/relationships" id="260" r:id="R9911c3d4d2cd4ba8"/>
    <p:sldId xmlns:r="http://schemas.openxmlformats.org/officeDocument/2006/relationships" id="261" r:id="R4567b4921e544b71"/>
    <p:sldId xmlns:r="http://schemas.openxmlformats.org/officeDocument/2006/relationships" id="262" r:id="R86787f6a0c04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1bebfb9974092" /><Relationship Type="http://schemas.openxmlformats.org/officeDocument/2006/relationships/slide" Target="/ppt/slides/slide1.xml" Id="Ra1ac0517773e4444" /><Relationship Type="http://schemas.openxmlformats.org/officeDocument/2006/relationships/slide" Target="/ppt/slides/slide2.xml" Id="R7ad1389f69984a8d" /><Relationship Type="http://schemas.openxmlformats.org/officeDocument/2006/relationships/slide" Target="/ppt/slides/slide3.xml" Id="Rcd78bfbd37504d66" /><Relationship Type="http://schemas.openxmlformats.org/officeDocument/2006/relationships/slide" Target="/ppt/slides/slide4.xml" Id="Ra2b5de62b9e248e9" /><Relationship Type="http://schemas.openxmlformats.org/officeDocument/2006/relationships/slide" Target="/ppt/slides/slide5.xml" Id="R9911c3d4d2cd4ba8" /><Relationship Type="http://schemas.openxmlformats.org/officeDocument/2006/relationships/slide" Target="/ppt/slides/slide6.xml" Id="R4567b4921e544b71" /><Relationship Type="http://schemas.openxmlformats.org/officeDocument/2006/relationships/slide" Target="/ppt/slides/slide7.xml" Id="R86787f6a0c04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07048542a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d53cb1344d44" /><Relationship Type="http://schemas.openxmlformats.org/officeDocument/2006/relationships/theme" Target="/ppt/slideMasters/theme/theme1.xml" Id="R2f103aa9a552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2d53cb134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4f47cbcb8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4bd3cfa0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268e897b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7ea57425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ffb6c9c61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7acc73e4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ef0cda5d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HENNING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