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2757a31e9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c892ca1b34361"/>
  </p:sldMasterIdLst>
  <p:sldIdLst>
    <p:sldId xmlns:r="http://schemas.openxmlformats.org/officeDocument/2006/relationships" id="256" r:id="R99185fb27915473f"/>
    <p:sldId xmlns:r="http://schemas.openxmlformats.org/officeDocument/2006/relationships" id="257" r:id="R8f985c2804994d53"/>
    <p:sldId xmlns:r="http://schemas.openxmlformats.org/officeDocument/2006/relationships" id="258" r:id="R5c9512c111724295"/>
    <p:sldId xmlns:r="http://schemas.openxmlformats.org/officeDocument/2006/relationships" id="259" r:id="R2771a4ae8c504a94"/>
    <p:sldId xmlns:r="http://schemas.openxmlformats.org/officeDocument/2006/relationships" id="260" r:id="R84fcbd5745c34f92"/>
    <p:sldId xmlns:r="http://schemas.openxmlformats.org/officeDocument/2006/relationships" id="261" r:id="R6b5084b282c34cf2"/>
    <p:sldId xmlns:r="http://schemas.openxmlformats.org/officeDocument/2006/relationships" id="262" r:id="R5258414a3c4f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c892ca1b34361" /><Relationship Type="http://schemas.openxmlformats.org/officeDocument/2006/relationships/slide" Target="/ppt/slides/slide1.xml" Id="R99185fb27915473f" /><Relationship Type="http://schemas.openxmlformats.org/officeDocument/2006/relationships/slide" Target="/ppt/slides/slide2.xml" Id="R8f985c2804994d53" /><Relationship Type="http://schemas.openxmlformats.org/officeDocument/2006/relationships/slide" Target="/ppt/slides/slide3.xml" Id="R5c9512c111724295" /><Relationship Type="http://schemas.openxmlformats.org/officeDocument/2006/relationships/slide" Target="/ppt/slides/slide4.xml" Id="R2771a4ae8c504a94" /><Relationship Type="http://schemas.openxmlformats.org/officeDocument/2006/relationships/slide" Target="/ppt/slides/slide5.xml" Id="R84fcbd5745c34f92" /><Relationship Type="http://schemas.openxmlformats.org/officeDocument/2006/relationships/slide" Target="/ppt/slides/slide6.xml" Id="R6b5084b282c34cf2" /><Relationship Type="http://schemas.openxmlformats.org/officeDocument/2006/relationships/slide" Target="/ppt/slides/slide7.xml" Id="R5258414a3c4f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ed5c37d12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e7f9e27b5483b" /><Relationship Type="http://schemas.openxmlformats.org/officeDocument/2006/relationships/theme" Target="/ppt/slideMasters/theme/theme1.xml" Id="R28ef53ec1167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e7f9e27b5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ec1eefbc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3e3606bd3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e334f2164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c54b96b7e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b29d6a5b4a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eb3e19832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23d9499ee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