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573670fc3547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d4c73fd0dd4029"/>
  </p:sldMasterIdLst>
  <p:sldIdLst>
    <p:sldId xmlns:r="http://schemas.openxmlformats.org/officeDocument/2006/relationships" id="256" r:id="Ree516979c2e04598"/>
    <p:sldId xmlns:r="http://schemas.openxmlformats.org/officeDocument/2006/relationships" id="257" r:id="R7f066fa1038145d5"/>
    <p:sldId xmlns:r="http://schemas.openxmlformats.org/officeDocument/2006/relationships" id="258" r:id="Ra5d0ead85f3c4a23"/>
    <p:sldId xmlns:r="http://schemas.openxmlformats.org/officeDocument/2006/relationships" id="259" r:id="R2a43e2d7651245ac"/>
    <p:sldId xmlns:r="http://schemas.openxmlformats.org/officeDocument/2006/relationships" id="260" r:id="R858aa9dad0154261"/>
    <p:sldId xmlns:r="http://schemas.openxmlformats.org/officeDocument/2006/relationships" id="261" r:id="Rbcbb367603144622"/>
    <p:sldId xmlns:r="http://schemas.openxmlformats.org/officeDocument/2006/relationships" id="262" r:id="Rb568dabc26464d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d4c73fd0dd4029" /><Relationship Type="http://schemas.openxmlformats.org/officeDocument/2006/relationships/slide" Target="/ppt/slides/slide1.xml" Id="Ree516979c2e04598" /><Relationship Type="http://schemas.openxmlformats.org/officeDocument/2006/relationships/slide" Target="/ppt/slides/slide2.xml" Id="R7f066fa1038145d5" /><Relationship Type="http://schemas.openxmlformats.org/officeDocument/2006/relationships/slide" Target="/ppt/slides/slide3.xml" Id="Ra5d0ead85f3c4a23" /><Relationship Type="http://schemas.openxmlformats.org/officeDocument/2006/relationships/slide" Target="/ppt/slides/slide4.xml" Id="R2a43e2d7651245ac" /><Relationship Type="http://schemas.openxmlformats.org/officeDocument/2006/relationships/slide" Target="/ppt/slides/slide5.xml" Id="R858aa9dad0154261" /><Relationship Type="http://schemas.openxmlformats.org/officeDocument/2006/relationships/slide" Target="/ppt/slides/slide6.xml" Id="Rbcbb367603144622" /><Relationship Type="http://schemas.openxmlformats.org/officeDocument/2006/relationships/slide" Target="/ppt/slides/slide7.xml" Id="Rb568dabc26464d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ee89d59c444d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e1a8a5ca34d32" /><Relationship Type="http://schemas.openxmlformats.org/officeDocument/2006/relationships/theme" Target="/ppt/slideMasters/theme/theme1.xml" Id="Re82091a5ea7649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fe1a8a5ca34d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5b221d5cf44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59cafd41d4d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d96a1d50744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0efbeac1d40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8b1dbbf5e45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74f91b06144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e6ce2acf244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VKST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52 700 049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5 487 904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4 088 236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4 416 547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49 685 019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VKST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Regnbueplassen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AS</a:t>
            </a:r>
          </a:p>
        </p:txBody>
      </p:sp>
    </p:spTree>
  </p:cSld>
  <p:clrMapOvr>
    <a:masterClrMapping xmlns:a="http://schemas.openxmlformats.org/drawingml/2006/main"/>
  </p:clrMapOvr>
</p:sld>
</file>