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674f338a1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6880ee5124ef7"/>
  </p:sldMasterIdLst>
  <p:sldIdLst>
    <p:sldId xmlns:r="http://schemas.openxmlformats.org/officeDocument/2006/relationships" id="256" r:id="R25205a9853674f48"/>
    <p:sldId xmlns:r="http://schemas.openxmlformats.org/officeDocument/2006/relationships" id="257" r:id="R89c627cc93814c06"/>
    <p:sldId xmlns:r="http://schemas.openxmlformats.org/officeDocument/2006/relationships" id="258" r:id="R01f0408e92024723"/>
    <p:sldId xmlns:r="http://schemas.openxmlformats.org/officeDocument/2006/relationships" id="259" r:id="R0868a6ef06744f88"/>
    <p:sldId xmlns:r="http://schemas.openxmlformats.org/officeDocument/2006/relationships" id="260" r:id="Rea200072ef4a499d"/>
    <p:sldId xmlns:r="http://schemas.openxmlformats.org/officeDocument/2006/relationships" id="261" r:id="R269b58565249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6880ee5124ef7" /><Relationship Type="http://schemas.openxmlformats.org/officeDocument/2006/relationships/slide" Target="/ppt/slides/slide1.xml" Id="R25205a9853674f48" /><Relationship Type="http://schemas.openxmlformats.org/officeDocument/2006/relationships/slide" Target="/ppt/slides/slide2.xml" Id="R89c627cc93814c06" /><Relationship Type="http://schemas.openxmlformats.org/officeDocument/2006/relationships/slide" Target="/ppt/slides/slide3.xml" Id="R01f0408e92024723" /><Relationship Type="http://schemas.openxmlformats.org/officeDocument/2006/relationships/slide" Target="/ppt/slides/slide4.xml" Id="R0868a6ef06744f88" /><Relationship Type="http://schemas.openxmlformats.org/officeDocument/2006/relationships/slide" Target="/ppt/slides/slide5.xml" Id="Rea200072ef4a499d" /><Relationship Type="http://schemas.openxmlformats.org/officeDocument/2006/relationships/slide" Target="/ppt/slides/slide6.xml" Id="R269b58565249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019dc752a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af0753904574" /><Relationship Type="http://schemas.openxmlformats.org/officeDocument/2006/relationships/theme" Target="/ppt/slideMasters/theme/theme1.xml" Id="Rae9549a1e069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4af075390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7765bba1d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2f5523be7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b81908dd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4aa7aa5b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2ce9e3851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9c573c680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