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1e354ad45040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6f9422428b4aaa"/>
  </p:sldMasterIdLst>
  <p:sldIdLst>
    <p:sldId xmlns:r="http://schemas.openxmlformats.org/officeDocument/2006/relationships" id="256" r:id="R27987e0b0b1c4342"/>
    <p:sldId xmlns:r="http://schemas.openxmlformats.org/officeDocument/2006/relationships" id="257" r:id="R126fb8cbe6d340ee"/>
    <p:sldId xmlns:r="http://schemas.openxmlformats.org/officeDocument/2006/relationships" id="258" r:id="R6e603005964c4428"/>
    <p:sldId xmlns:r="http://schemas.openxmlformats.org/officeDocument/2006/relationships" id="259" r:id="Rb98d55b1c6074003"/>
    <p:sldId xmlns:r="http://schemas.openxmlformats.org/officeDocument/2006/relationships" id="260" r:id="R1e5d38520ea545fc"/>
    <p:sldId xmlns:r="http://schemas.openxmlformats.org/officeDocument/2006/relationships" id="261" r:id="Rf501262ca20a458f"/>
    <p:sldId xmlns:r="http://schemas.openxmlformats.org/officeDocument/2006/relationships" id="262" r:id="R8a7f3ca14a8844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6f9422428b4aaa" /><Relationship Type="http://schemas.openxmlformats.org/officeDocument/2006/relationships/slide" Target="/ppt/slides/slide1.xml" Id="R27987e0b0b1c4342" /><Relationship Type="http://schemas.openxmlformats.org/officeDocument/2006/relationships/slide" Target="/ppt/slides/slide2.xml" Id="R126fb8cbe6d340ee" /><Relationship Type="http://schemas.openxmlformats.org/officeDocument/2006/relationships/slide" Target="/ppt/slides/slide3.xml" Id="R6e603005964c4428" /><Relationship Type="http://schemas.openxmlformats.org/officeDocument/2006/relationships/slide" Target="/ppt/slides/slide4.xml" Id="Rb98d55b1c6074003" /><Relationship Type="http://schemas.openxmlformats.org/officeDocument/2006/relationships/slide" Target="/ppt/slides/slide5.xml" Id="R1e5d38520ea545fc" /><Relationship Type="http://schemas.openxmlformats.org/officeDocument/2006/relationships/slide" Target="/ppt/slides/slide6.xml" Id="Rf501262ca20a458f" /><Relationship Type="http://schemas.openxmlformats.org/officeDocument/2006/relationships/slide" Target="/ppt/slides/slide7.xml" Id="R8a7f3ca14a8844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ad185ca98147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cd2e729724b70" /><Relationship Type="http://schemas.openxmlformats.org/officeDocument/2006/relationships/theme" Target="/ppt/slideMasters/theme/theme1.xml" Id="R842844d8870143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1cd2e729724b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153e6890544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577a5536f42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a5e734e9942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8dd96318f4e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a2a063d6942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dd2a919ac45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f53150e8d4d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LANDBØ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LANDBØ REGNSKAP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23 270 233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1 779 823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1 536 532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2 561 416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8 370 630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LANDBØ CHRISTEN MAGNE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LUBBA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Holthes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00 55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magne@landboe.no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997 842 731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