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fdb61d85e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9bb5c850e4b39"/>
  </p:sldMasterIdLst>
  <p:sldIdLst>
    <p:sldId xmlns:r="http://schemas.openxmlformats.org/officeDocument/2006/relationships" id="256" r:id="R06a7da97845b42f8"/>
    <p:sldId xmlns:r="http://schemas.openxmlformats.org/officeDocument/2006/relationships" id="257" r:id="Rf10dae798c9645fa"/>
    <p:sldId xmlns:r="http://schemas.openxmlformats.org/officeDocument/2006/relationships" id="258" r:id="Rd83458cca39e4988"/>
    <p:sldId xmlns:r="http://schemas.openxmlformats.org/officeDocument/2006/relationships" id="259" r:id="Rb5a1eb95e6314501"/>
    <p:sldId xmlns:r="http://schemas.openxmlformats.org/officeDocument/2006/relationships" id="260" r:id="R6c596a52bbc6453b"/>
    <p:sldId xmlns:r="http://schemas.openxmlformats.org/officeDocument/2006/relationships" id="261" r:id="Rc2be980117974a15"/>
    <p:sldId xmlns:r="http://schemas.openxmlformats.org/officeDocument/2006/relationships" id="262" r:id="R2678033bcd04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9bb5c850e4b39" /><Relationship Type="http://schemas.openxmlformats.org/officeDocument/2006/relationships/slide" Target="/ppt/slides/slide1.xml" Id="R06a7da97845b42f8" /><Relationship Type="http://schemas.openxmlformats.org/officeDocument/2006/relationships/slide" Target="/ppt/slides/slide2.xml" Id="Rf10dae798c9645fa" /><Relationship Type="http://schemas.openxmlformats.org/officeDocument/2006/relationships/slide" Target="/ppt/slides/slide3.xml" Id="Rd83458cca39e4988" /><Relationship Type="http://schemas.openxmlformats.org/officeDocument/2006/relationships/slide" Target="/ppt/slides/slide4.xml" Id="Rb5a1eb95e6314501" /><Relationship Type="http://schemas.openxmlformats.org/officeDocument/2006/relationships/slide" Target="/ppt/slides/slide5.xml" Id="R6c596a52bbc6453b" /><Relationship Type="http://schemas.openxmlformats.org/officeDocument/2006/relationships/slide" Target="/ppt/slides/slide6.xml" Id="Rc2be980117974a15" /><Relationship Type="http://schemas.openxmlformats.org/officeDocument/2006/relationships/slide" Target="/ppt/slides/slide7.xml" Id="R2678033bcd04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be9af3668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17748bfc4e3d" /><Relationship Type="http://schemas.openxmlformats.org/officeDocument/2006/relationships/theme" Target="/ppt/slideMasters/theme/theme1.xml" Id="Rfe1b486c0d90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017748bfc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507a1b40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ed52d120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1bdac4fa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d6ca89bd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1263c468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9e0fc24c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2feba33e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STEIN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