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22763994f04e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d3251e68be456b"/>
  </p:sldMasterIdLst>
  <p:sldIdLst>
    <p:sldId xmlns:r="http://schemas.openxmlformats.org/officeDocument/2006/relationships" id="256" r:id="Rca64f2f3d5904131"/>
    <p:sldId xmlns:r="http://schemas.openxmlformats.org/officeDocument/2006/relationships" id="257" r:id="R34efaacb4f524246"/>
    <p:sldId xmlns:r="http://schemas.openxmlformats.org/officeDocument/2006/relationships" id="258" r:id="R7f1418ee78154c61"/>
    <p:sldId xmlns:r="http://schemas.openxmlformats.org/officeDocument/2006/relationships" id="259" r:id="R7bff3539f1744711"/>
    <p:sldId xmlns:r="http://schemas.openxmlformats.org/officeDocument/2006/relationships" id="260" r:id="R691386e119dc4308"/>
    <p:sldId xmlns:r="http://schemas.openxmlformats.org/officeDocument/2006/relationships" id="261" r:id="R4116eea5a0d34e6c"/>
    <p:sldId xmlns:r="http://schemas.openxmlformats.org/officeDocument/2006/relationships" id="262" r:id="Rb6722f2c071348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d3251e68be456b" /><Relationship Type="http://schemas.openxmlformats.org/officeDocument/2006/relationships/slide" Target="/ppt/slides/slide1.xml" Id="Rca64f2f3d5904131" /><Relationship Type="http://schemas.openxmlformats.org/officeDocument/2006/relationships/slide" Target="/ppt/slides/slide2.xml" Id="R34efaacb4f524246" /><Relationship Type="http://schemas.openxmlformats.org/officeDocument/2006/relationships/slide" Target="/ppt/slides/slide3.xml" Id="R7f1418ee78154c61" /><Relationship Type="http://schemas.openxmlformats.org/officeDocument/2006/relationships/slide" Target="/ppt/slides/slide4.xml" Id="R7bff3539f1744711" /><Relationship Type="http://schemas.openxmlformats.org/officeDocument/2006/relationships/slide" Target="/ppt/slides/slide5.xml" Id="R691386e119dc4308" /><Relationship Type="http://schemas.openxmlformats.org/officeDocument/2006/relationships/slide" Target="/ppt/slides/slide6.xml" Id="R4116eea5a0d34e6c" /><Relationship Type="http://schemas.openxmlformats.org/officeDocument/2006/relationships/slide" Target="/ppt/slides/slide7.xml" Id="Rb6722f2c071348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7c859cb94f4b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783512d004e6a" /><Relationship Type="http://schemas.openxmlformats.org/officeDocument/2006/relationships/theme" Target="/ppt/slideMasters/theme/theme1.xml" Id="Rc24e9c1d6d4e4c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9783512d004e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c6d409cc448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8116b798541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17c38fc8340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2d36a53f240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e8516357948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634fce67c4a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3fc8594f8141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 REVISJON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27 707 906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8 437 519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6 643 471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6 771 294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14 104 291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RSH INVEST AS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SEE NORD AS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STEINBAKKEN INVEST AS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RIBAN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GRIMSBO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 STENE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Egedes 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9406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997 820 266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REVISJON AS</a:t>
            </a:r>
          </a:p>
        </p:txBody>
      </p:sp>
    </p:spTree>
  </p:cSld>
  <p:clrMapOvr>
    <a:masterClrMapping xmlns:a="http://schemas.openxmlformats.org/drawingml/2006/main"/>
  </p:clrMapOvr>
</p:sld>
</file>