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4b091b536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3e74697154cbd"/>
  </p:sldMasterIdLst>
  <p:sldIdLst>
    <p:sldId xmlns:r="http://schemas.openxmlformats.org/officeDocument/2006/relationships" id="256" r:id="Rfd8db4ae63774a96"/>
    <p:sldId xmlns:r="http://schemas.openxmlformats.org/officeDocument/2006/relationships" id="257" r:id="R7a9d2c2d6a4e4670"/>
    <p:sldId xmlns:r="http://schemas.openxmlformats.org/officeDocument/2006/relationships" id="258" r:id="R8063821560fb4442"/>
    <p:sldId xmlns:r="http://schemas.openxmlformats.org/officeDocument/2006/relationships" id="259" r:id="Re88fe236cbd44d4e"/>
    <p:sldId xmlns:r="http://schemas.openxmlformats.org/officeDocument/2006/relationships" id="260" r:id="R720a26993ad2440e"/>
    <p:sldId xmlns:r="http://schemas.openxmlformats.org/officeDocument/2006/relationships" id="261" r:id="Ra31f7a1e8c6940b9"/>
    <p:sldId xmlns:r="http://schemas.openxmlformats.org/officeDocument/2006/relationships" id="262" r:id="R7af15649c2da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3e74697154cbd" /><Relationship Type="http://schemas.openxmlformats.org/officeDocument/2006/relationships/slide" Target="/ppt/slides/slide1.xml" Id="Rfd8db4ae63774a96" /><Relationship Type="http://schemas.openxmlformats.org/officeDocument/2006/relationships/slide" Target="/ppt/slides/slide2.xml" Id="R7a9d2c2d6a4e4670" /><Relationship Type="http://schemas.openxmlformats.org/officeDocument/2006/relationships/slide" Target="/ppt/slides/slide3.xml" Id="R8063821560fb4442" /><Relationship Type="http://schemas.openxmlformats.org/officeDocument/2006/relationships/slide" Target="/ppt/slides/slide4.xml" Id="Re88fe236cbd44d4e" /><Relationship Type="http://schemas.openxmlformats.org/officeDocument/2006/relationships/slide" Target="/ppt/slides/slide5.xml" Id="R720a26993ad2440e" /><Relationship Type="http://schemas.openxmlformats.org/officeDocument/2006/relationships/slide" Target="/ppt/slides/slide6.xml" Id="Ra31f7a1e8c6940b9" /><Relationship Type="http://schemas.openxmlformats.org/officeDocument/2006/relationships/slide" Target="/ppt/slides/slide7.xml" Id="R7af15649c2da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ae8841d9c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a8dc372564a9d" /><Relationship Type="http://schemas.openxmlformats.org/officeDocument/2006/relationships/theme" Target="/ppt/slideMasters/theme/theme1.xml" Id="Rd933bbcd11bc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a8dc37256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60783d161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727e50be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5f5c6308d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c00caa250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8d0f004a4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f761793df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f39eb2b0d40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Holmlundvegen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997 799 488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