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ae6fe56b7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526d9dfda46c6"/>
  </p:sldMasterIdLst>
  <p:sldIdLst>
    <p:sldId xmlns:r="http://schemas.openxmlformats.org/officeDocument/2006/relationships" id="256" r:id="R64c9d8ebc996465e"/>
    <p:sldId xmlns:r="http://schemas.openxmlformats.org/officeDocument/2006/relationships" id="257" r:id="R264776330123407a"/>
    <p:sldId xmlns:r="http://schemas.openxmlformats.org/officeDocument/2006/relationships" id="258" r:id="Rf1e21cad04234fe3"/>
    <p:sldId xmlns:r="http://schemas.openxmlformats.org/officeDocument/2006/relationships" id="259" r:id="Ree6a6bbf0084412b"/>
    <p:sldId xmlns:r="http://schemas.openxmlformats.org/officeDocument/2006/relationships" id="260" r:id="Rbd61b374e38d4703"/>
    <p:sldId xmlns:r="http://schemas.openxmlformats.org/officeDocument/2006/relationships" id="261" r:id="R11fb6edd8567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526d9dfda46c6" /><Relationship Type="http://schemas.openxmlformats.org/officeDocument/2006/relationships/slide" Target="/ppt/slides/slide1.xml" Id="R64c9d8ebc996465e" /><Relationship Type="http://schemas.openxmlformats.org/officeDocument/2006/relationships/slide" Target="/ppt/slides/slide2.xml" Id="R264776330123407a" /><Relationship Type="http://schemas.openxmlformats.org/officeDocument/2006/relationships/slide" Target="/ppt/slides/slide3.xml" Id="Rf1e21cad04234fe3" /><Relationship Type="http://schemas.openxmlformats.org/officeDocument/2006/relationships/slide" Target="/ppt/slides/slide4.xml" Id="Ree6a6bbf0084412b" /><Relationship Type="http://schemas.openxmlformats.org/officeDocument/2006/relationships/slide" Target="/ppt/slides/slide5.xml" Id="Rbd61b374e38d4703" /><Relationship Type="http://schemas.openxmlformats.org/officeDocument/2006/relationships/slide" Target="/ppt/slides/slide6.xml" Id="R11fb6edd8567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33bd5c42d4e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1c0b9f33499c" /><Relationship Type="http://schemas.openxmlformats.org/officeDocument/2006/relationships/theme" Target="/ppt/slideMasters/theme/theme1.xml" Id="R3bcd8738fca8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51c0b9f33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e1c3ca774a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fb583602c43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fa1027b5347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490654439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e5542b6f8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475e127a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Holmlundvegen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997 799 488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