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67f98d1d0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dbc957dbc42d2"/>
  </p:sldMasterIdLst>
  <p:sldIdLst>
    <p:sldId xmlns:r="http://schemas.openxmlformats.org/officeDocument/2006/relationships" id="256" r:id="R8816ec3f5fb344d1"/>
    <p:sldId xmlns:r="http://schemas.openxmlformats.org/officeDocument/2006/relationships" id="257" r:id="Re9bc8b70dd964128"/>
    <p:sldId xmlns:r="http://schemas.openxmlformats.org/officeDocument/2006/relationships" id="258" r:id="R61b2564454e64b8f"/>
    <p:sldId xmlns:r="http://schemas.openxmlformats.org/officeDocument/2006/relationships" id="259" r:id="Rd97ec95a765e4e0d"/>
    <p:sldId xmlns:r="http://schemas.openxmlformats.org/officeDocument/2006/relationships" id="260" r:id="R9b29b8c58a064a94"/>
    <p:sldId xmlns:r="http://schemas.openxmlformats.org/officeDocument/2006/relationships" id="261" r:id="R25ae0d3bec4e4627"/>
    <p:sldId xmlns:r="http://schemas.openxmlformats.org/officeDocument/2006/relationships" id="262" r:id="R01bbdb5ce9d2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dbc957dbc42d2" /><Relationship Type="http://schemas.openxmlformats.org/officeDocument/2006/relationships/slide" Target="/ppt/slides/slide1.xml" Id="R8816ec3f5fb344d1" /><Relationship Type="http://schemas.openxmlformats.org/officeDocument/2006/relationships/slide" Target="/ppt/slides/slide2.xml" Id="Re9bc8b70dd964128" /><Relationship Type="http://schemas.openxmlformats.org/officeDocument/2006/relationships/slide" Target="/ppt/slides/slide3.xml" Id="R61b2564454e64b8f" /><Relationship Type="http://schemas.openxmlformats.org/officeDocument/2006/relationships/slide" Target="/ppt/slides/slide4.xml" Id="Rd97ec95a765e4e0d" /><Relationship Type="http://schemas.openxmlformats.org/officeDocument/2006/relationships/slide" Target="/ppt/slides/slide5.xml" Id="R9b29b8c58a064a94" /><Relationship Type="http://schemas.openxmlformats.org/officeDocument/2006/relationships/slide" Target="/ppt/slides/slide6.xml" Id="R25ae0d3bec4e4627" /><Relationship Type="http://schemas.openxmlformats.org/officeDocument/2006/relationships/slide" Target="/ppt/slides/slide7.xml" Id="R01bbdb5ce9d2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7a41d8a6e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5f618773417c" /><Relationship Type="http://schemas.openxmlformats.org/officeDocument/2006/relationships/theme" Target="/ppt/slideMasters/theme/theme1.xml" Id="R19a6a5336a80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05f618773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b645e4d3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dd2de966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51595b47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df50d40b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9881fa40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b1f7d524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b45f85c0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BERNDT DANIEL LUNDGREN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