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7e5fb431034f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150c1708084db2"/>
  </p:sldMasterIdLst>
  <p:sldIdLst>
    <p:sldId xmlns:r="http://schemas.openxmlformats.org/officeDocument/2006/relationships" id="256" r:id="R34c1ca995c224fb0"/>
    <p:sldId xmlns:r="http://schemas.openxmlformats.org/officeDocument/2006/relationships" id="257" r:id="R82bd065c85f749c7"/>
    <p:sldId xmlns:r="http://schemas.openxmlformats.org/officeDocument/2006/relationships" id="258" r:id="Rf95375241bce42cb"/>
    <p:sldId xmlns:r="http://schemas.openxmlformats.org/officeDocument/2006/relationships" id="259" r:id="Ra116e056a69e4b71"/>
    <p:sldId xmlns:r="http://schemas.openxmlformats.org/officeDocument/2006/relationships" id="260" r:id="Rddc6a7ea20d64ff1"/>
    <p:sldId xmlns:r="http://schemas.openxmlformats.org/officeDocument/2006/relationships" id="261" r:id="R27d4f4b1468249d7"/>
    <p:sldId xmlns:r="http://schemas.openxmlformats.org/officeDocument/2006/relationships" id="262" r:id="Rd80d034a4cce4d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150c1708084db2" /><Relationship Type="http://schemas.openxmlformats.org/officeDocument/2006/relationships/slide" Target="/ppt/slides/slide1.xml" Id="R34c1ca995c224fb0" /><Relationship Type="http://schemas.openxmlformats.org/officeDocument/2006/relationships/slide" Target="/ppt/slides/slide2.xml" Id="R82bd065c85f749c7" /><Relationship Type="http://schemas.openxmlformats.org/officeDocument/2006/relationships/slide" Target="/ppt/slides/slide3.xml" Id="Rf95375241bce42cb" /><Relationship Type="http://schemas.openxmlformats.org/officeDocument/2006/relationships/slide" Target="/ppt/slides/slide4.xml" Id="Ra116e056a69e4b71" /><Relationship Type="http://schemas.openxmlformats.org/officeDocument/2006/relationships/slide" Target="/ppt/slides/slide5.xml" Id="Rddc6a7ea20d64ff1" /><Relationship Type="http://schemas.openxmlformats.org/officeDocument/2006/relationships/slide" Target="/ppt/slides/slide6.xml" Id="R27d4f4b1468249d7" /><Relationship Type="http://schemas.openxmlformats.org/officeDocument/2006/relationships/slide" Target="/ppt/slides/slide7.xml" Id="Rd80d034a4cce4d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aaeaaa283b43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da59dd65b43de" /><Relationship Type="http://schemas.openxmlformats.org/officeDocument/2006/relationships/theme" Target="/ppt/slideMasters/theme/theme1.xml" Id="R5e26c1e4a53e4e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6da59dd65b43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e89df405242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c3728ec4c4a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b96a975984b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b3d287ad949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38bf7aa374f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acdf7dfce4e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c5298ad7f546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DOVRE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DOVRE REVISJON AS ble etablert [år] og holder til i Dovre.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1 593 632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1 588 215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1 477 444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4 762 456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4 973 068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RUDILØKKEN ROAR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Rudiløkken Søre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2662 Dovre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997 770 927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REVISJON AS</a:t>
            </a:r>
          </a:p>
        </p:txBody>
      </p:sp>
    </p:spTree>
  </p:cSld>
  <p:clrMapOvr>
    <a:masterClrMapping xmlns:a="http://schemas.openxmlformats.org/drawingml/2006/main"/>
  </p:clrMapOvr>
</p:sld>
</file>