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d8a083530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f6483a94a4c83"/>
  </p:sldMasterIdLst>
  <p:sldIdLst>
    <p:sldId xmlns:r="http://schemas.openxmlformats.org/officeDocument/2006/relationships" id="256" r:id="R1cacada9174e4863"/>
    <p:sldId xmlns:r="http://schemas.openxmlformats.org/officeDocument/2006/relationships" id="257" r:id="R115b35726e464d8a"/>
    <p:sldId xmlns:r="http://schemas.openxmlformats.org/officeDocument/2006/relationships" id="258" r:id="Re98b20bdd46f4e9a"/>
    <p:sldId xmlns:r="http://schemas.openxmlformats.org/officeDocument/2006/relationships" id="259" r:id="Rbec6fc88a6884ba8"/>
    <p:sldId xmlns:r="http://schemas.openxmlformats.org/officeDocument/2006/relationships" id="260" r:id="R40d4b615e663429e"/>
    <p:sldId xmlns:r="http://schemas.openxmlformats.org/officeDocument/2006/relationships" id="261" r:id="R3d0f080ac033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f6483a94a4c83" /><Relationship Type="http://schemas.openxmlformats.org/officeDocument/2006/relationships/slide" Target="/ppt/slides/slide1.xml" Id="R1cacada9174e4863" /><Relationship Type="http://schemas.openxmlformats.org/officeDocument/2006/relationships/slide" Target="/ppt/slides/slide2.xml" Id="R115b35726e464d8a" /><Relationship Type="http://schemas.openxmlformats.org/officeDocument/2006/relationships/slide" Target="/ppt/slides/slide3.xml" Id="Re98b20bdd46f4e9a" /><Relationship Type="http://schemas.openxmlformats.org/officeDocument/2006/relationships/slide" Target="/ppt/slides/slide4.xml" Id="Rbec6fc88a6884ba8" /><Relationship Type="http://schemas.openxmlformats.org/officeDocument/2006/relationships/slide" Target="/ppt/slides/slide5.xml" Id="R40d4b615e663429e" /><Relationship Type="http://schemas.openxmlformats.org/officeDocument/2006/relationships/slide" Target="/ppt/slides/slide6.xml" Id="R3d0f080ac033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b5d94a83d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8db7efaf4c27" /><Relationship Type="http://schemas.openxmlformats.org/officeDocument/2006/relationships/theme" Target="/ppt/slideMasters/theme/theme1.xml" Id="R0237768c6fef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38db7efaf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a9c306f0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4eb0f750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9560b3a3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10e0cffd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86b02080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8a3b9fab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SR-BANK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6 896 108 000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7 248 309 000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kjetil.skjeveland@srstiftelsen.no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