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d6c6b25a2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6c09ee2be400a"/>
  </p:sldMasterIdLst>
  <p:sldIdLst>
    <p:sldId xmlns:r="http://schemas.openxmlformats.org/officeDocument/2006/relationships" id="256" r:id="R2a54c8813fe34628"/>
    <p:sldId xmlns:r="http://schemas.openxmlformats.org/officeDocument/2006/relationships" id="257" r:id="Rb063d9d5a33347b9"/>
    <p:sldId xmlns:r="http://schemas.openxmlformats.org/officeDocument/2006/relationships" id="258" r:id="R8a3d5016e7244cd9"/>
    <p:sldId xmlns:r="http://schemas.openxmlformats.org/officeDocument/2006/relationships" id="259" r:id="R644ead11a06e44ef"/>
    <p:sldId xmlns:r="http://schemas.openxmlformats.org/officeDocument/2006/relationships" id="260" r:id="R5792e288bb3944d4"/>
    <p:sldId xmlns:r="http://schemas.openxmlformats.org/officeDocument/2006/relationships" id="261" r:id="R54ed6142cc8843b2"/>
    <p:sldId xmlns:r="http://schemas.openxmlformats.org/officeDocument/2006/relationships" id="262" r:id="Rb1b3637b1a3f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6c09ee2be400a" /><Relationship Type="http://schemas.openxmlformats.org/officeDocument/2006/relationships/slide" Target="/ppt/slides/slide1.xml" Id="R2a54c8813fe34628" /><Relationship Type="http://schemas.openxmlformats.org/officeDocument/2006/relationships/slide" Target="/ppt/slides/slide2.xml" Id="Rb063d9d5a33347b9" /><Relationship Type="http://schemas.openxmlformats.org/officeDocument/2006/relationships/slide" Target="/ppt/slides/slide3.xml" Id="R8a3d5016e7244cd9" /><Relationship Type="http://schemas.openxmlformats.org/officeDocument/2006/relationships/slide" Target="/ppt/slides/slide4.xml" Id="R644ead11a06e44ef" /><Relationship Type="http://schemas.openxmlformats.org/officeDocument/2006/relationships/slide" Target="/ppt/slides/slide5.xml" Id="R5792e288bb3944d4" /><Relationship Type="http://schemas.openxmlformats.org/officeDocument/2006/relationships/slide" Target="/ppt/slides/slide6.xml" Id="R54ed6142cc8843b2" /><Relationship Type="http://schemas.openxmlformats.org/officeDocument/2006/relationships/slide" Target="/ppt/slides/slide7.xml" Id="Rb1b3637b1a3f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ce29c0099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8eb73b5b4d3f" /><Relationship Type="http://schemas.openxmlformats.org/officeDocument/2006/relationships/theme" Target="/ppt/slideMasters/theme/theme1.xml" Id="Rb892e223afa4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a8eb73b5b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fa38f083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c2346008c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27155cccc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b4e0c162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844eb9fc2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8945a2bd5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2d041d8b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STOKKE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