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55c957ef9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e52965c1347ba"/>
  </p:sldMasterIdLst>
  <p:sldIdLst>
    <p:sldId xmlns:r="http://schemas.openxmlformats.org/officeDocument/2006/relationships" id="256" r:id="R23605f22e8b745cd"/>
    <p:sldId xmlns:r="http://schemas.openxmlformats.org/officeDocument/2006/relationships" id="257" r:id="R52df2df5af344622"/>
    <p:sldId xmlns:r="http://schemas.openxmlformats.org/officeDocument/2006/relationships" id="258" r:id="R9d8180cdeb8a4141"/>
    <p:sldId xmlns:r="http://schemas.openxmlformats.org/officeDocument/2006/relationships" id="259" r:id="R9f09f85af91f43ae"/>
    <p:sldId xmlns:r="http://schemas.openxmlformats.org/officeDocument/2006/relationships" id="260" r:id="R39c16d266e6c413a"/>
    <p:sldId xmlns:r="http://schemas.openxmlformats.org/officeDocument/2006/relationships" id="261" r:id="R31b403a3cc9a4ca1"/>
    <p:sldId xmlns:r="http://schemas.openxmlformats.org/officeDocument/2006/relationships" id="262" r:id="Rbc2ba887718f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e52965c1347ba" /><Relationship Type="http://schemas.openxmlformats.org/officeDocument/2006/relationships/slide" Target="/ppt/slides/slide1.xml" Id="R23605f22e8b745cd" /><Relationship Type="http://schemas.openxmlformats.org/officeDocument/2006/relationships/slide" Target="/ppt/slides/slide2.xml" Id="R52df2df5af344622" /><Relationship Type="http://schemas.openxmlformats.org/officeDocument/2006/relationships/slide" Target="/ppt/slides/slide3.xml" Id="R9d8180cdeb8a4141" /><Relationship Type="http://schemas.openxmlformats.org/officeDocument/2006/relationships/slide" Target="/ppt/slides/slide4.xml" Id="R9f09f85af91f43ae" /><Relationship Type="http://schemas.openxmlformats.org/officeDocument/2006/relationships/slide" Target="/ppt/slides/slide5.xml" Id="R39c16d266e6c413a" /><Relationship Type="http://schemas.openxmlformats.org/officeDocument/2006/relationships/slide" Target="/ppt/slides/slide6.xml" Id="R31b403a3cc9a4ca1" /><Relationship Type="http://schemas.openxmlformats.org/officeDocument/2006/relationships/slide" Target="/ppt/slides/slide7.xml" Id="Rbc2ba887718f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c573907f1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27be71174559" /><Relationship Type="http://schemas.openxmlformats.org/officeDocument/2006/relationships/theme" Target="/ppt/slideMasters/theme/theme1.xml" Id="Rc64511731b3a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b27be7117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f5070896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105c0cf9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0a6795477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c54b831d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68941ca8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03d836e98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c04ecbce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SLETMOE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