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d33e7de3604a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8378b27bab42bb"/>
  </p:sldMasterIdLst>
  <p:sldIdLst>
    <p:sldId xmlns:r="http://schemas.openxmlformats.org/officeDocument/2006/relationships" id="256" r:id="R366a44932db7486e"/>
    <p:sldId xmlns:r="http://schemas.openxmlformats.org/officeDocument/2006/relationships" id="257" r:id="R1aac860fe77d4ecc"/>
    <p:sldId xmlns:r="http://schemas.openxmlformats.org/officeDocument/2006/relationships" id="258" r:id="Ra2f1e53080b44b54"/>
    <p:sldId xmlns:r="http://schemas.openxmlformats.org/officeDocument/2006/relationships" id="259" r:id="R492b299cc12c41b8"/>
    <p:sldId xmlns:r="http://schemas.openxmlformats.org/officeDocument/2006/relationships" id="260" r:id="R98f0b2e22bfe4e44"/>
    <p:sldId xmlns:r="http://schemas.openxmlformats.org/officeDocument/2006/relationships" id="261" r:id="Rfd3f5446db304a20"/>
    <p:sldId xmlns:r="http://schemas.openxmlformats.org/officeDocument/2006/relationships" id="262" r:id="Rd33b7661528f4f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8378b27bab42bb" /><Relationship Type="http://schemas.openxmlformats.org/officeDocument/2006/relationships/slide" Target="/ppt/slides/slide1.xml" Id="R366a44932db7486e" /><Relationship Type="http://schemas.openxmlformats.org/officeDocument/2006/relationships/slide" Target="/ppt/slides/slide2.xml" Id="R1aac860fe77d4ecc" /><Relationship Type="http://schemas.openxmlformats.org/officeDocument/2006/relationships/slide" Target="/ppt/slides/slide3.xml" Id="Ra2f1e53080b44b54" /><Relationship Type="http://schemas.openxmlformats.org/officeDocument/2006/relationships/slide" Target="/ppt/slides/slide4.xml" Id="R492b299cc12c41b8" /><Relationship Type="http://schemas.openxmlformats.org/officeDocument/2006/relationships/slide" Target="/ppt/slides/slide5.xml" Id="R98f0b2e22bfe4e44" /><Relationship Type="http://schemas.openxmlformats.org/officeDocument/2006/relationships/slide" Target="/ppt/slides/slide6.xml" Id="Rfd3f5446db304a20" /><Relationship Type="http://schemas.openxmlformats.org/officeDocument/2006/relationships/slide" Target="/ppt/slides/slide7.xml" Id="Rd33b7661528f4f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348aeaf12b4d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863b6e6694c18" /><Relationship Type="http://schemas.openxmlformats.org/officeDocument/2006/relationships/theme" Target="/ppt/slideMasters/theme/theme1.xml" Id="R0c0a114c93914a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c863b6e6694c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05022cd744c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29e50865544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a24fe6bd04a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dfaac6c2342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965ee32e246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3ee08657849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8a488301a4d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BDL HOLDING AS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1 254 136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7 783 543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7 820 331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LOHNE BENT DYRØY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997 671 880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BDL HOLDING AS</a:t>
            </a:r>
          </a:p>
        </p:txBody>
      </p:sp>
    </p:spTree>
  </p:cSld>
  <p:clrMapOvr>
    <a:masterClrMapping xmlns:a="http://schemas.openxmlformats.org/drawingml/2006/main"/>
  </p:clrMapOvr>
</p:sld>
</file>