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73e0f8e51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9dd207e8c4ef2"/>
  </p:sldMasterIdLst>
  <p:sldIdLst>
    <p:sldId xmlns:r="http://schemas.openxmlformats.org/officeDocument/2006/relationships" id="256" r:id="Rcb81473880c04929"/>
    <p:sldId xmlns:r="http://schemas.openxmlformats.org/officeDocument/2006/relationships" id="257" r:id="R2743ced35dce43cd"/>
    <p:sldId xmlns:r="http://schemas.openxmlformats.org/officeDocument/2006/relationships" id="258" r:id="R36fa9c206fb84f8e"/>
    <p:sldId xmlns:r="http://schemas.openxmlformats.org/officeDocument/2006/relationships" id="259" r:id="R6f1b5abddd3c4363"/>
    <p:sldId xmlns:r="http://schemas.openxmlformats.org/officeDocument/2006/relationships" id="260" r:id="R1213b63199a24e12"/>
    <p:sldId xmlns:r="http://schemas.openxmlformats.org/officeDocument/2006/relationships" id="261" r:id="R5287b30045aa47ff"/>
    <p:sldId xmlns:r="http://schemas.openxmlformats.org/officeDocument/2006/relationships" id="262" r:id="Rf5944b7922cf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9dd207e8c4ef2" /><Relationship Type="http://schemas.openxmlformats.org/officeDocument/2006/relationships/slide" Target="/ppt/slides/slide1.xml" Id="Rcb81473880c04929" /><Relationship Type="http://schemas.openxmlformats.org/officeDocument/2006/relationships/slide" Target="/ppt/slides/slide2.xml" Id="R2743ced35dce43cd" /><Relationship Type="http://schemas.openxmlformats.org/officeDocument/2006/relationships/slide" Target="/ppt/slides/slide3.xml" Id="R36fa9c206fb84f8e" /><Relationship Type="http://schemas.openxmlformats.org/officeDocument/2006/relationships/slide" Target="/ppt/slides/slide4.xml" Id="R6f1b5abddd3c4363" /><Relationship Type="http://schemas.openxmlformats.org/officeDocument/2006/relationships/slide" Target="/ppt/slides/slide5.xml" Id="R1213b63199a24e12" /><Relationship Type="http://schemas.openxmlformats.org/officeDocument/2006/relationships/slide" Target="/ppt/slides/slide6.xml" Id="R5287b30045aa47ff" /><Relationship Type="http://schemas.openxmlformats.org/officeDocument/2006/relationships/slide" Target="/ppt/slides/slide7.xml" Id="Rf5944b7922cf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522a61b79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f4326f154b3e" /><Relationship Type="http://schemas.openxmlformats.org/officeDocument/2006/relationships/theme" Target="/ppt/slideMasters/theme/theme1.xml" Id="Ra38f8be796ae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ef4326f15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444318857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8cb71b0c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a97d2854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b377715f8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949ede17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70b39e3a6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e322902e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WINSTEIN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6 489 171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RINGDAL STEINER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Hansens vei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997 654 226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