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6a726ff024b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a9f26a53204906"/>
  </p:sldMasterIdLst>
  <p:sldIdLst>
    <p:sldId xmlns:r="http://schemas.openxmlformats.org/officeDocument/2006/relationships" id="256" r:id="R8b55caf148d142ec"/>
    <p:sldId xmlns:r="http://schemas.openxmlformats.org/officeDocument/2006/relationships" id="257" r:id="Raf9ea4c22e004a04"/>
    <p:sldId xmlns:r="http://schemas.openxmlformats.org/officeDocument/2006/relationships" id="258" r:id="R42a51e776cde4984"/>
    <p:sldId xmlns:r="http://schemas.openxmlformats.org/officeDocument/2006/relationships" id="259" r:id="Ra1e0ba5586b344f5"/>
    <p:sldId xmlns:r="http://schemas.openxmlformats.org/officeDocument/2006/relationships" id="260" r:id="R1d305503e01440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9f26a53204906" /><Relationship Type="http://schemas.openxmlformats.org/officeDocument/2006/relationships/slide" Target="/ppt/slides/slide1.xml" Id="R8b55caf148d142ec" /><Relationship Type="http://schemas.openxmlformats.org/officeDocument/2006/relationships/slide" Target="/ppt/slides/slide2.xml" Id="Raf9ea4c22e004a04" /><Relationship Type="http://schemas.openxmlformats.org/officeDocument/2006/relationships/slide" Target="/ppt/slides/slide3.xml" Id="R42a51e776cde4984" /><Relationship Type="http://schemas.openxmlformats.org/officeDocument/2006/relationships/slide" Target="/ppt/slides/slide4.xml" Id="Ra1e0ba5586b344f5" /><Relationship Type="http://schemas.openxmlformats.org/officeDocument/2006/relationships/slide" Target="/ppt/slides/slide5.xml" Id="R1d305503e01440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0b4fa122ea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7cc8dd8824cb6" /><Relationship Type="http://schemas.openxmlformats.org/officeDocument/2006/relationships/theme" Target="/ppt/slideMasters/theme/theme1.xml" Id="R5d7f428ef88a45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d7cc8dd882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914ab181a42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db458b4c4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1ba15cb984b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fba2460cc4d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d118b3c28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HOLMEN SPESIALFOND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SPESIALFOND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Dyna brygge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www.holmenfond.no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997 552 733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HOLMEN SPESIALFOND</a:t>
            </a:r>
          </a:p>
        </p:txBody>
      </p:sp>
    </p:spTree>
  </p:cSld>
  <p:clrMapOvr>
    <a:masterClrMapping xmlns:a="http://schemas.openxmlformats.org/drawingml/2006/main"/>
  </p:clrMapOvr>
</p:sld>
</file>