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7a5abdc1c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94198b3244919"/>
  </p:sldMasterIdLst>
  <p:sldIdLst>
    <p:sldId xmlns:r="http://schemas.openxmlformats.org/officeDocument/2006/relationships" id="256" r:id="Rf025d9c5cd404cb2"/>
    <p:sldId xmlns:r="http://schemas.openxmlformats.org/officeDocument/2006/relationships" id="257" r:id="Ra67554e7b4434677"/>
    <p:sldId xmlns:r="http://schemas.openxmlformats.org/officeDocument/2006/relationships" id="258" r:id="R6b58542ad8574bea"/>
    <p:sldId xmlns:r="http://schemas.openxmlformats.org/officeDocument/2006/relationships" id="259" r:id="R51f48e0535e248ca"/>
    <p:sldId xmlns:r="http://schemas.openxmlformats.org/officeDocument/2006/relationships" id="260" r:id="R0cd6596eecf94181"/>
    <p:sldId xmlns:r="http://schemas.openxmlformats.org/officeDocument/2006/relationships" id="261" r:id="Rcb73525a0f8c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94198b3244919" /><Relationship Type="http://schemas.openxmlformats.org/officeDocument/2006/relationships/slide" Target="/ppt/slides/slide1.xml" Id="Rf025d9c5cd404cb2" /><Relationship Type="http://schemas.openxmlformats.org/officeDocument/2006/relationships/slide" Target="/ppt/slides/slide2.xml" Id="Ra67554e7b4434677" /><Relationship Type="http://schemas.openxmlformats.org/officeDocument/2006/relationships/slide" Target="/ppt/slides/slide3.xml" Id="R6b58542ad8574bea" /><Relationship Type="http://schemas.openxmlformats.org/officeDocument/2006/relationships/slide" Target="/ppt/slides/slide4.xml" Id="R51f48e0535e248ca" /><Relationship Type="http://schemas.openxmlformats.org/officeDocument/2006/relationships/slide" Target="/ppt/slides/slide5.xml" Id="R0cd6596eecf94181" /><Relationship Type="http://schemas.openxmlformats.org/officeDocument/2006/relationships/slide" Target="/ppt/slides/slide6.xml" Id="Rcb73525a0f8c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d1d3474bc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0c108459d4df6" /><Relationship Type="http://schemas.openxmlformats.org/officeDocument/2006/relationships/theme" Target="/ppt/slideMasters/theme/theme1.xml" Id="R857b0537c807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0c108459d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c03f6bca1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e3cf6ee0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080ed4347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bafcddc6c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066ca337e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612846393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HARDANGER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139 410 245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977 188 916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1 014 172 036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5782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