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34c7e609e84a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190ff1843a43c1"/>
  </p:sldMasterIdLst>
  <p:sldIdLst>
    <p:sldId xmlns:r="http://schemas.openxmlformats.org/officeDocument/2006/relationships" id="256" r:id="R6081bcc164844b33"/>
    <p:sldId xmlns:r="http://schemas.openxmlformats.org/officeDocument/2006/relationships" id="257" r:id="R3d83939d5e9e4f02"/>
    <p:sldId xmlns:r="http://schemas.openxmlformats.org/officeDocument/2006/relationships" id="258" r:id="R7bc8e1b936a64785"/>
    <p:sldId xmlns:r="http://schemas.openxmlformats.org/officeDocument/2006/relationships" id="259" r:id="R2a61afb1fed74995"/>
    <p:sldId xmlns:r="http://schemas.openxmlformats.org/officeDocument/2006/relationships" id="260" r:id="R5b894bab17754774"/>
    <p:sldId xmlns:r="http://schemas.openxmlformats.org/officeDocument/2006/relationships" id="261" r:id="R6ce9e7817c36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90ff1843a43c1" /><Relationship Type="http://schemas.openxmlformats.org/officeDocument/2006/relationships/slide" Target="/ppt/slides/slide1.xml" Id="R6081bcc164844b33" /><Relationship Type="http://schemas.openxmlformats.org/officeDocument/2006/relationships/slide" Target="/ppt/slides/slide2.xml" Id="R3d83939d5e9e4f02" /><Relationship Type="http://schemas.openxmlformats.org/officeDocument/2006/relationships/slide" Target="/ppt/slides/slide3.xml" Id="R7bc8e1b936a64785" /><Relationship Type="http://schemas.openxmlformats.org/officeDocument/2006/relationships/slide" Target="/ppt/slides/slide4.xml" Id="R2a61afb1fed74995" /><Relationship Type="http://schemas.openxmlformats.org/officeDocument/2006/relationships/slide" Target="/ppt/slides/slide5.xml" Id="R5b894bab17754774" /><Relationship Type="http://schemas.openxmlformats.org/officeDocument/2006/relationships/slide" Target="/ppt/slides/slide6.xml" Id="R6ce9e7817c36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ad7d4407842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23a77f0a54bce" /><Relationship Type="http://schemas.openxmlformats.org/officeDocument/2006/relationships/theme" Target="/ppt/slideMasters/theme/theme1.xml" Id="R11f4b370d3d342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c23a77f0a54b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6ab41e9884f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334983041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248f663146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a15a35bbf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931eb150446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5a4f592864d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SPAREBANK1STIFTELSEN HALDEN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109 301 286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592 495 985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628 164 930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