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eb6ad1f2f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a62e5eaff48d2"/>
  </p:sldMasterIdLst>
  <p:sldIdLst>
    <p:sldId xmlns:r="http://schemas.openxmlformats.org/officeDocument/2006/relationships" id="256" r:id="Rd6368704e97e482e"/>
    <p:sldId xmlns:r="http://schemas.openxmlformats.org/officeDocument/2006/relationships" id="257" r:id="R8af74d4eec1b40c5"/>
    <p:sldId xmlns:r="http://schemas.openxmlformats.org/officeDocument/2006/relationships" id="258" r:id="R48f7aed7c673411d"/>
    <p:sldId xmlns:r="http://schemas.openxmlformats.org/officeDocument/2006/relationships" id="259" r:id="Ref418e739b624322"/>
    <p:sldId xmlns:r="http://schemas.openxmlformats.org/officeDocument/2006/relationships" id="260" r:id="R08ed6bfe8b11463a"/>
    <p:sldId xmlns:r="http://schemas.openxmlformats.org/officeDocument/2006/relationships" id="261" r:id="R3f19d7986d94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a62e5eaff48d2" /><Relationship Type="http://schemas.openxmlformats.org/officeDocument/2006/relationships/slide" Target="/ppt/slides/slide1.xml" Id="Rd6368704e97e482e" /><Relationship Type="http://schemas.openxmlformats.org/officeDocument/2006/relationships/slide" Target="/ppt/slides/slide2.xml" Id="R8af74d4eec1b40c5" /><Relationship Type="http://schemas.openxmlformats.org/officeDocument/2006/relationships/slide" Target="/ppt/slides/slide3.xml" Id="R48f7aed7c673411d" /><Relationship Type="http://schemas.openxmlformats.org/officeDocument/2006/relationships/slide" Target="/ppt/slides/slide4.xml" Id="Ref418e739b624322" /><Relationship Type="http://schemas.openxmlformats.org/officeDocument/2006/relationships/slide" Target="/ppt/slides/slide5.xml" Id="R08ed6bfe8b11463a" /><Relationship Type="http://schemas.openxmlformats.org/officeDocument/2006/relationships/slide" Target="/ppt/slides/slide6.xml" Id="R3f19d7986d94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f942fb4dd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00967f914f9c" /><Relationship Type="http://schemas.openxmlformats.org/officeDocument/2006/relationships/theme" Target="/ppt/slideMasters/theme/theme1.xml" Id="Rc0c80de919eb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000967f91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36695fe7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5037708e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f2d4675b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a5ffa62a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ea0c6c1b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0e69062c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