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4fc767a7c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58ea3dee64f71"/>
  </p:sldMasterIdLst>
  <p:sldIdLst>
    <p:sldId xmlns:r="http://schemas.openxmlformats.org/officeDocument/2006/relationships" id="256" r:id="R150ca281d13444b3"/>
    <p:sldId xmlns:r="http://schemas.openxmlformats.org/officeDocument/2006/relationships" id="257" r:id="Rcc3df8eeb0924542"/>
    <p:sldId xmlns:r="http://schemas.openxmlformats.org/officeDocument/2006/relationships" id="258" r:id="Ree8bc2ba21a84c2a"/>
    <p:sldId xmlns:r="http://schemas.openxmlformats.org/officeDocument/2006/relationships" id="259" r:id="R9d875eb83c1348f1"/>
    <p:sldId xmlns:r="http://schemas.openxmlformats.org/officeDocument/2006/relationships" id="260" r:id="R7ac6b0353d9a4d02"/>
    <p:sldId xmlns:r="http://schemas.openxmlformats.org/officeDocument/2006/relationships" id="261" r:id="R2547f579223b42b7"/>
    <p:sldId xmlns:r="http://schemas.openxmlformats.org/officeDocument/2006/relationships" id="262" r:id="Re774991d05cf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58ea3dee64f71" /><Relationship Type="http://schemas.openxmlformats.org/officeDocument/2006/relationships/slide" Target="/ppt/slides/slide1.xml" Id="R150ca281d13444b3" /><Relationship Type="http://schemas.openxmlformats.org/officeDocument/2006/relationships/slide" Target="/ppt/slides/slide2.xml" Id="Rcc3df8eeb0924542" /><Relationship Type="http://schemas.openxmlformats.org/officeDocument/2006/relationships/slide" Target="/ppt/slides/slide3.xml" Id="Ree8bc2ba21a84c2a" /><Relationship Type="http://schemas.openxmlformats.org/officeDocument/2006/relationships/slide" Target="/ppt/slides/slide4.xml" Id="R9d875eb83c1348f1" /><Relationship Type="http://schemas.openxmlformats.org/officeDocument/2006/relationships/slide" Target="/ppt/slides/slide5.xml" Id="R7ac6b0353d9a4d02" /><Relationship Type="http://schemas.openxmlformats.org/officeDocument/2006/relationships/slide" Target="/ppt/slides/slide6.xml" Id="R2547f579223b42b7" /><Relationship Type="http://schemas.openxmlformats.org/officeDocument/2006/relationships/slide" Target="/ppt/slides/slide7.xml" Id="Re774991d05cf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69d933973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740f74a94bce" /><Relationship Type="http://schemas.openxmlformats.org/officeDocument/2006/relationships/theme" Target="/ppt/slideMasters/theme/theme1.xml" Id="Ra698b6400f8a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0740f74a9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66e704f2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32575e7a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c3c84bc7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6240f6b7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26c507ce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3a8462e9f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500ce53f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