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efc396e4c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aef0ee8d340eb"/>
  </p:sldMasterIdLst>
  <p:sldIdLst>
    <p:sldId xmlns:r="http://schemas.openxmlformats.org/officeDocument/2006/relationships" id="256" r:id="R18a9077bb56d42d8"/>
    <p:sldId xmlns:r="http://schemas.openxmlformats.org/officeDocument/2006/relationships" id="257" r:id="R8ef900d07be74d74"/>
    <p:sldId xmlns:r="http://schemas.openxmlformats.org/officeDocument/2006/relationships" id="258" r:id="R044b262aa8a04ffc"/>
    <p:sldId xmlns:r="http://schemas.openxmlformats.org/officeDocument/2006/relationships" id="259" r:id="Rde182baf4e444f5e"/>
    <p:sldId xmlns:r="http://schemas.openxmlformats.org/officeDocument/2006/relationships" id="260" r:id="R3e9a983b64044e3a"/>
    <p:sldId xmlns:r="http://schemas.openxmlformats.org/officeDocument/2006/relationships" id="261" r:id="Re4131100a8294899"/>
    <p:sldId xmlns:r="http://schemas.openxmlformats.org/officeDocument/2006/relationships" id="262" r:id="Reff6e196d3b5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aef0ee8d340eb" /><Relationship Type="http://schemas.openxmlformats.org/officeDocument/2006/relationships/slide" Target="/ppt/slides/slide1.xml" Id="R18a9077bb56d42d8" /><Relationship Type="http://schemas.openxmlformats.org/officeDocument/2006/relationships/slide" Target="/ppt/slides/slide2.xml" Id="R8ef900d07be74d74" /><Relationship Type="http://schemas.openxmlformats.org/officeDocument/2006/relationships/slide" Target="/ppt/slides/slide3.xml" Id="R044b262aa8a04ffc" /><Relationship Type="http://schemas.openxmlformats.org/officeDocument/2006/relationships/slide" Target="/ppt/slides/slide4.xml" Id="Rde182baf4e444f5e" /><Relationship Type="http://schemas.openxmlformats.org/officeDocument/2006/relationships/slide" Target="/ppt/slides/slide5.xml" Id="R3e9a983b64044e3a" /><Relationship Type="http://schemas.openxmlformats.org/officeDocument/2006/relationships/slide" Target="/ppt/slides/slide6.xml" Id="Re4131100a8294899" /><Relationship Type="http://schemas.openxmlformats.org/officeDocument/2006/relationships/slide" Target="/ppt/slides/slide7.xml" Id="Reff6e196d3b5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c8af63d33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c24488d04fc8" /><Relationship Type="http://schemas.openxmlformats.org/officeDocument/2006/relationships/theme" Target="/ppt/slideMasters/theme/theme1.xml" Id="R7418aa18a2e6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1c24488d0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f31ad61e3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4da4b985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0051f54f6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f833cac8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750f4a54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e9af1515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d1498ec6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mohn@credopartners.no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