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c4e0cdcd0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1645fd8f64420"/>
  </p:sldMasterIdLst>
  <p:sldIdLst>
    <p:sldId xmlns:r="http://schemas.openxmlformats.org/officeDocument/2006/relationships" id="256" r:id="R74091308e79d4865"/>
    <p:sldId xmlns:r="http://schemas.openxmlformats.org/officeDocument/2006/relationships" id="257" r:id="R57b2ec5ef12e465c"/>
    <p:sldId xmlns:r="http://schemas.openxmlformats.org/officeDocument/2006/relationships" id="258" r:id="Ra533bbf98d5a4e64"/>
    <p:sldId xmlns:r="http://schemas.openxmlformats.org/officeDocument/2006/relationships" id="259" r:id="R489729612116412f"/>
    <p:sldId xmlns:r="http://schemas.openxmlformats.org/officeDocument/2006/relationships" id="260" r:id="Rcd18c4cb61004ef1"/>
    <p:sldId xmlns:r="http://schemas.openxmlformats.org/officeDocument/2006/relationships" id="261" r:id="R60d654da317649fa"/>
    <p:sldId xmlns:r="http://schemas.openxmlformats.org/officeDocument/2006/relationships" id="262" r:id="R62463f340077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1645fd8f64420" /><Relationship Type="http://schemas.openxmlformats.org/officeDocument/2006/relationships/slide" Target="/ppt/slides/slide1.xml" Id="R74091308e79d4865" /><Relationship Type="http://schemas.openxmlformats.org/officeDocument/2006/relationships/slide" Target="/ppt/slides/slide2.xml" Id="R57b2ec5ef12e465c" /><Relationship Type="http://schemas.openxmlformats.org/officeDocument/2006/relationships/slide" Target="/ppt/slides/slide3.xml" Id="Ra533bbf98d5a4e64" /><Relationship Type="http://schemas.openxmlformats.org/officeDocument/2006/relationships/slide" Target="/ppt/slides/slide4.xml" Id="R489729612116412f" /><Relationship Type="http://schemas.openxmlformats.org/officeDocument/2006/relationships/slide" Target="/ppt/slides/slide5.xml" Id="Rcd18c4cb61004ef1" /><Relationship Type="http://schemas.openxmlformats.org/officeDocument/2006/relationships/slide" Target="/ppt/slides/slide6.xml" Id="R60d654da317649fa" /><Relationship Type="http://schemas.openxmlformats.org/officeDocument/2006/relationships/slide" Target="/ppt/slides/slide7.xml" Id="R62463f340077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9709efa49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3804235a94423" /><Relationship Type="http://schemas.openxmlformats.org/officeDocument/2006/relationships/theme" Target="/ppt/slideMasters/theme/theme1.xml" Id="Rd1ab08ea5b76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3804235a9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785721a47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fd8f1913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61a831e59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f52e3a60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4db9c16c8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cf48ea9a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f507696a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H&amp;R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5 872 503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78 79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