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996e40a80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ac9e7c7424a1b"/>
  </p:sldMasterIdLst>
  <p:sldIdLst>
    <p:sldId xmlns:r="http://schemas.openxmlformats.org/officeDocument/2006/relationships" id="256" r:id="Rbb8f742e532844a5"/>
    <p:sldId xmlns:r="http://schemas.openxmlformats.org/officeDocument/2006/relationships" id="257" r:id="R3883242ebb8447ed"/>
    <p:sldId xmlns:r="http://schemas.openxmlformats.org/officeDocument/2006/relationships" id="258" r:id="R908bb10f5f0e449f"/>
    <p:sldId xmlns:r="http://schemas.openxmlformats.org/officeDocument/2006/relationships" id="259" r:id="R098138beadbd4712"/>
    <p:sldId xmlns:r="http://schemas.openxmlformats.org/officeDocument/2006/relationships" id="260" r:id="R0f64394a0fb7493b"/>
    <p:sldId xmlns:r="http://schemas.openxmlformats.org/officeDocument/2006/relationships" id="261" r:id="R790aa61e6a7941d7"/>
    <p:sldId xmlns:r="http://schemas.openxmlformats.org/officeDocument/2006/relationships" id="262" r:id="Rdef89811daa9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ac9e7c7424a1b" /><Relationship Type="http://schemas.openxmlformats.org/officeDocument/2006/relationships/slide" Target="/ppt/slides/slide1.xml" Id="Rbb8f742e532844a5" /><Relationship Type="http://schemas.openxmlformats.org/officeDocument/2006/relationships/slide" Target="/ppt/slides/slide2.xml" Id="R3883242ebb8447ed" /><Relationship Type="http://schemas.openxmlformats.org/officeDocument/2006/relationships/slide" Target="/ppt/slides/slide3.xml" Id="R908bb10f5f0e449f" /><Relationship Type="http://schemas.openxmlformats.org/officeDocument/2006/relationships/slide" Target="/ppt/slides/slide4.xml" Id="R098138beadbd4712" /><Relationship Type="http://schemas.openxmlformats.org/officeDocument/2006/relationships/slide" Target="/ppt/slides/slide5.xml" Id="R0f64394a0fb7493b" /><Relationship Type="http://schemas.openxmlformats.org/officeDocument/2006/relationships/slide" Target="/ppt/slides/slide6.xml" Id="R790aa61e6a7941d7" /><Relationship Type="http://schemas.openxmlformats.org/officeDocument/2006/relationships/slide" Target="/ppt/slides/slide7.xml" Id="Rdef89811daa9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a6fc2b43d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5baf2df2433e" /><Relationship Type="http://schemas.openxmlformats.org/officeDocument/2006/relationships/theme" Target="/ppt/slideMasters/theme/theme1.xml" Id="R3e0c69acf7b6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c5baf2df2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3c94c625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22c70c69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a19b3ede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909cbaf3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2c4d933c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6d514f86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8c9dc4264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