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5f12c265f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301be8dfe4380"/>
  </p:sldMasterIdLst>
  <p:sldIdLst>
    <p:sldId xmlns:r="http://schemas.openxmlformats.org/officeDocument/2006/relationships" id="256" r:id="R733fbc3220ca476d"/>
    <p:sldId xmlns:r="http://schemas.openxmlformats.org/officeDocument/2006/relationships" id="257" r:id="R80b1647a2324426e"/>
    <p:sldId xmlns:r="http://schemas.openxmlformats.org/officeDocument/2006/relationships" id="258" r:id="R4f44d05c51534635"/>
    <p:sldId xmlns:r="http://schemas.openxmlformats.org/officeDocument/2006/relationships" id="259" r:id="Rb5d0981fb62a4cc7"/>
    <p:sldId xmlns:r="http://schemas.openxmlformats.org/officeDocument/2006/relationships" id="260" r:id="R463a1038d4004fab"/>
    <p:sldId xmlns:r="http://schemas.openxmlformats.org/officeDocument/2006/relationships" id="261" r:id="R4c9ec22c0ea6454d"/>
    <p:sldId xmlns:r="http://schemas.openxmlformats.org/officeDocument/2006/relationships" id="262" r:id="R388ecb25e7ba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301be8dfe4380" /><Relationship Type="http://schemas.openxmlformats.org/officeDocument/2006/relationships/slide" Target="/ppt/slides/slide1.xml" Id="R733fbc3220ca476d" /><Relationship Type="http://schemas.openxmlformats.org/officeDocument/2006/relationships/slide" Target="/ppt/slides/slide2.xml" Id="R80b1647a2324426e" /><Relationship Type="http://schemas.openxmlformats.org/officeDocument/2006/relationships/slide" Target="/ppt/slides/slide3.xml" Id="R4f44d05c51534635" /><Relationship Type="http://schemas.openxmlformats.org/officeDocument/2006/relationships/slide" Target="/ppt/slides/slide4.xml" Id="Rb5d0981fb62a4cc7" /><Relationship Type="http://schemas.openxmlformats.org/officeDocument/2006/relationships/slide" Target="/ppt/slides/slide5.xml" Id="R463a1038d4004fab" /><Relationship Type="http://schemas.openxmlformats.org/officeDocument/2006/relationships/slide" Target="/ppt/slides/slide6.xml" Id="R4c9ec22c0ea6454d" /><Relationship Type="http://schemas.openxmlformats.org/officeDocument/2006/relationships/slide" Target="/ppt/slides/slide7.xml" Id="R388ecb25e7ba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84bb711a9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a959651541fb" /><Relationship Type="http://schemas.openxmlformats.org/officeDocument/2006/relationships/theme" Target="/ppt/slideMasters/theme/theme1.xml" Id="Rf14677691f77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ea9596515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aa3cdb06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ff24365ef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118e6465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57d930c7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9612f302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4710af61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5166749cb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