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6b3cd5bddc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b039817b1e4745"/>
  </p:sldMasterIdLst>
  <p:sldIdLst>
    <p:sldId xmlns:r="http://schemas.openxmlformats.org/officeDocument/2006/relationships" id="256" r:id="Rb627c8b4d9eb447c"/>
    <p:sldId xmlns:r="http://schemas.openxmlformats.org/officeDocument/2006/relationships" id="257" r:id="Rfa1cbadb3a5345c1"/>
    <p:sldId xmlns:r="http://schemas.openxmlformats.org/officeDocument/2006/relationships" id="258" r:id="R73127c10b018419f"/>
    <p:sldId xmlns:r="http://schemas.openxmlformats.org/officeDocument/2006/relationships" id="259" r:id="R8a1d4a74ebbc4ca7"/>
    <p:sldId xmlns:r="http://schemas.openxmlformats.org/officeDocument/2006/relationships" id="260" r:id="Rd0c4f78e8ad74131"/>
    <p:sldId xmlns:r="http://schemas.openxmlformats.org/officeDocument/2006/relationships" id="261" r:id="R6165901628134d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039817b1e4745" /><Relationship Type="http://schemas.openxmlformats.org/officeDocument/2006/relationships/slide" Target="/ppt/slides/slide1.xml" Id="Rb627c8b4d9eb447c" /><Relationship Type="http://schemas.openxmlformats.org/officeDocument/2006/relationships/slide" Target="/ppt/slides/slide2.xml" Id="Rfa1cbadb3a5345c1" /><Relationship Type="http://schemas.openxmlformats.org/officeDocument/2006/relationships/slide" Target="/ppt/slides/slide3.xml" Id="R73127c10b018419f" /><Relationship Type="http://schemas.openxmlformats.org/officeDocument/2006/relationships/slide" Target="/ppt/slides/slide4.xml" Id="R8a1d4a74ebbc4ca7" /><Relationship Type="http://schemas.openxmlformats.org/officeDocument/2006/relationships/slide" Target="/ppt/slides/slide5.xml" Id="Rd0c4f78e8ad74131" /><Relationship Type="http://schemas.openxmlformats.org/officeDocument/2006/relationships/slide" Target="/ppt/slides/slide6.xml" Id="R6165901628134d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e5e11b204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9aa5532d24f32" /><Relationship Type="http://schemas.openxmlformats.org/officeDocument/2006/relationships/theme" Target="/ppt/slideMasters/theme/theme1.xml" Id="R3667bb71ea75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d9aa5532d24f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b864cb45f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2f8921b8a4d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506c19b3047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1052e1ab6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09d51ddab42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b74e3f9aa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997 472 187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