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698ad7850a4f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570c72cd474775"/>
  </p:sldMasterIdLst>
  <p:sldIdLst>
    <p:sldId xmlns:r="http://schemas.openxmlformats.org/officeDocument/2006/relationships" id="256" r:id="R890cfc2430c4406f"/>
    <p:sldId xmlns:r="http://schemas.openxmlformats.org/officeDocument/2006/relationships" id="257" r:id="R7b4f3b4eac7b4c5e"/>
    <p:sldId xmlns:r="http://schemas.openxmlformats.org/officeDocument/2006/relationships" id="258" r:id="Ra495fd8d3dbd4a43"/>
    <p:sldId xmlns:r="http://schemas.openxmlformats.org/officeDocument/2006/relationships" id="259" r:id="R654b2f9cadea42af"/>
    <p:sldId xmlns:r="http://schemas.openxmlformats.org/officeDocument/2006/relationships" id="260" r:id="R3360524afb224b9b"/>
    <p:sldId xmlns:r="http://schemas.openxmlformats.org/officeDocument/2006/relationships" id="261" r:id="R65da9f529d714892"/>
    <p:sldId xmlns:r="http://schemas.openxmlformats.org/officeDocument/2006/relationships" id="262" r:id="R50c5d4d4c56e4f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570c72cd474775" /><Relationship Type="http://schemas.openxmlformats.org/officeDocument/2006/relationships/slide" Target="/ppt/slides/slide1.xml" Id="R890cfc2430c4406f" /><Relationship Type="http://schemas.openxmlformats.org/officeDocument/2006/relationships/slide" Target="/ppt/slides/slide2.xml" Id="R7b4f3b4eac7b4c5e" /><Relationship Type="http://schemas.openxmlformats.org/officeDocument/2006/relationships/slide" Target="/ppt/slides/slide3.xml" Id="Ra495fd8d3dbd4a43" /><Relationship Type="http://schemas.openxmlformats.org/officeDocument/2006/relationships/slide" Target="/ppt/slides/slide4.xml" Id="R654b2f9cadea42af" /><Relationship Type="http://schemas.openxmlformats.org/officeDocument/2006/relationships/slide" Target="/ppt/slides/slide5.xml" Id="R3360524afb224b9b" /><Relationship Type="http://schemas.openxmlformats.org/officeDocument/2006/relationships/slide" Target="/ppt/slides/slide6.xml" Id="R65da9f529d714892" /><Relationship Type="http://schemas.openxmlformats.org/officeDocument/2006/relationships/slide" Target="/ppt/slides/slide7.xml" Id="R50c5d4d4c56e4f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135e1a120b4c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115dc7b2a4634" /><Relationship Type="http://schemas.openxmlformats.org/officeDocument/2006/relationships/theme" Target="/ppt/slideMasters/theme/theme1.xml" Id="Rc1508c8f938c43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b115dc7b2a46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4dde5610a4b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8aeb84c5945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e4cae831f4c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b202e693c44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8877889e348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575c7220e4a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534259d884f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ESO HOLDING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−244 703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5 398 862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25 106 508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26 660 519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WANG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997 415 523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ESO HOLDING AS</a:t>
            </a:r>
          </a:p>
        </p:txBody>
      </p:sp>
    </p:spTree>
  </p:cSld>
  <p:clrMapOvr>
    <a:masterClrMapping xmlns:a="http://schemas.openxmlformats.org/drawingml/2006/main"/>
  </p:clrMapOvr>
</p:sld>
</file>