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bcb096a7064c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5a9f6524eb4680"/>
  </p:sldMasterIdLst>
  <p:sldIdLst>
    <p:sldId xmlns:r="http://schemas.openxmlformats.org/officeDocument/2006/relationships" id="256" r:id="Reda667967ded45e5"/>
    <p:sldId xmlns:r="http://schemas.openxmlformats.org/officeDocument/2006/relationships" id="257" r:id="R1e0ad1e7711c4449"/>
    <p:sldId xmlns:r="http://schemas.openxmlformats.org/officeDocument/2006/relationships" id="258" r:id="Ra8e8840045884327"/>
    <p:sldId xmlns:r="http://schemas.openxmlformats.org/officeDocument/2006/relationships" id="259" r:id="R0f3176460a6148a9"/>
    <p:sldId xmlns:r="http://schemas.openxmlformats.org/officeDocument/2006/relationships" id="260" r:id="Rfbd8825b267d48d4"/>
    <p:sldId xmlns:r="http://schemas.openxmlformats.org/officeDocument/2006/relationships" id="261" r:id="R3bfe6b8b6d5a45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5a9f6524eb4680" /><Relationship Type="http://schemas.openxmlformats.org/officeDocument/2006/relationships/slide" Target="/ppt/slides/slide1.xml" Id="Reda667967ded45e5" /><Relationship Type="http://schemas.openxmlformats.org/officeDocument/2006/relationships/slide" Target="/ppt/slides/slide2.xml" Id="R1e0ad1e7711c4449" /><Relationship Type="http://schemas.openxmlformats.org/officeDocument/2006/relationships/slide" Target="/ppt/slides/slide3.xml" Id="Ra8e8840045884327" /><Relationship Type="http://schemas.openxmlformats.org/officeDocument/2006/relationships/slide" Target="/ppt/slides/slide4.xml" Id="R0f3176460a6148a9" /><Relationship Type="http://schemas.openxmlformats.org/officeDocument/2006/relationships/slide" Target="/ppt/slides/slide5.xml" Id="Rfbd8825b267d48d4" /><Relationship Type="http://schemas.openxmlformats.org/officeDocument/2006/relationships/slide" Target="/ppt/slides/slide6.xml" Id="R3bfe6b8b6d5a45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297e8afa4c4c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ccd0ba909471e" /><Relationship Type="http://schemas.openxmlformats.org/officeDocument/2006/relationships/theme" Target="/ppt/slideMasters/theme/theme1.xml" Id="Rd8bc8c2c71f642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8ccd0ba90947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3bb88617742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c77fe547044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5810233514e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2ac75c17243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8e55b02d64a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6d1bbb13743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997 415 523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ESO HOLDING AS</a:t>
            </a:r>
          </a:p>
        </p:txBody>
      </p:sp>
    </p:spTree>
  </p:cSld>
  <p:clrMapOvr>
    <a:masterClrMapping xmlns:a="http://schemas.openxmlformats.org/drawingml/2006/main"/>
  </p:clrMapOvr>
</p:sld>
</file>