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cc5d4d4d540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c83305da0146cc"/>
  </p:sldMasterIdLst>
  <p:sldIdLst>
    <p:sldId xmlns:r="http://schemas.openxmlformats.org/officeDocument/2006/relationships" id="256" r:id="R355361f417644ce8"/>
    <p:sldId xmlns:r="http://schemas.openxmlformats.org/officeDocument/2006/relationships" id="257" r:id="Rc5d9f6adf785454c"/>
    <p:sldId xmlns:r="http://schemas.openxmlformats.org/officeDocument/2006/relationships" id="258" r:id="R440dc77a085646ef"/>
    <p:sldId xmlns:r="http://schemas.openxmlformats.org/officeDocument/2006/relationships" id="259" r:id="R1b544593bccd441b"/>
    <p:sldId xmlns:r="http://schemas.openxmlformats.org/officeDocument/2006/relationships" id="260" r:id="R0e6c3206e3d7432e"/>
    <p:sldId xmlns:r="http://schemas.openxmlformats.org/officeDocument/2006/relationships" id="261" r:id="R0616f4f3c9954b79"/>
    <p:sldId xmlns:r="http://schemas.openxmlformats.org/officeDocument/2006/relationships" id="262" r:id="R75b58dd67b41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83305da0146cc" /><Relationship Type="http://schemas.openxmlformats.org/officeDocument/2006/relationships/slide" Target="/ppt/slides/slide1.xml" Id="R355361f417644ce8" /><Relationship Type="http://schemas.openxmlformats.org/officeDocument/2006/relationships/slide" Target="/ppt/slides/slide2.xml" Id="Rc5d9f6adf785454c" /><Relationship Type="http://schemas.openxmlformats.org/officeDocument/2006/relationships/slide" Target="/ppt/slides/slide3.xml" Id="R440dc77a085646ef" /><Relationship Type="http://schemas.openxmlformats.org/officeDocument/2006/relationships/slide" Target="/ppt/slides/slide4.xml" Id="R1b544593bccd441b" /><Relationship Type="http://schemas.openxmlformats.org/officeDocument/2006/relationships/slide" Target="/ppt/slides/slide5.xml" Id="R0e6c3206e3d7432e" /><Relationship Type="http://schemas.openxmlformats.org/officeDocument/2006/relationships/slide" Target="/ppt/slides/slide6.xml" Id="R0616f4f3c9954b79" /><Relationship Type="http://schemas.openxmlformats.org/officeDocument/2006/relationships/slide" Target="/ppt/slides/slide7.xml" Id="R75b58dd67b41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782e49795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595323d8d4fd8" /><Relationship Type="http://schemas.openxmlformats.org/officeDocument/2006/relationships/theme" Target="/ppt/slideMasters/theme/theme1.xml" Id="R14ec6d751d38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595323d8d4f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eb01fe58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f1b5b4d47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307825c5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0f2bcb6443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b7953a1b4f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2a9b1f0604a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3afa9f75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8 400 320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