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5566b53f12f473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0600a7d89fd4e6d"/>
  </p:sldMasterIdLst>
  <p:sldIdLst>
    <p:sldId xmlns:r="http://schemas.openxmlformats.org/officeDocument/2006/relationships" id="256" r:id="Ra0dfe57a9eb647ca"/>
    <p:sldId xmlns:r="http://schemas.openxmlformats.org/officeDocument/2006/relationships" id="257" r:id="R34491695da3444f9"/>
    <p:sldId xmlns:r="http://schemas.openxmlformats.org/officeDocument/2006/relationships" id="258" r:id="Rb02903dc12db413f"/>
    <p:sldId xmlns:r="http://schemas.openxmlformats.org/officeDocument/2006/relationships" id="259" r:id="R8af4337159204cd1"/>
    <p:sldId xmlns:r="http://schemas.openxmlformats.org/officeDocument/2006/relationships" id="260" r:id="R86c7336dead9465e"/>
    <p:sldId xmlns:r="http://schemas.openxmlformats.org/officeDocument/2006/relationships" id="261" r:id="R1b8720e5f9ab45c0"/>
    <p:sldId xmlns:r="http://schemas.openxmlformats.org/officeDocument/2006/relationships" id="262" r:id="Rf02c423c8abf428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0600a7d89fd4e6d" /><Relationship Type="http://schemas.openxmlformats.org/officeDocument/2006/relationships/slide" Target="/ppt/slides/slide1.xml" Id="Ra0dfe57a9eb647ca" /><Relationship Type="http://schemas.openxmlformats.org/officeDocument/2006/relationships/slide" Target="/ppt/slides/slide2.xml" Id="R34491695da3444f9" /><Relationship Type="http://schemas.openxmlformats.org/officeDocument/2006/relationships/slide" Target="/ppt/slides/slide3.xml" Id="Rb02903dc12db413f" /><Relationship Type="http://schemas.openxmlformats.org/officeDocument/2006/relationships/slide" Target="/ppt/slides/slide4.xml" Id="R8af4337159204cd1" /><Relationship Type="http://schemas.openxmlformats.org/officeDocument/2006/relationships/slide" Target="/ppt/slides/slide5.xml" Id="R86c7336dead9465e" /><Relationship Type="http://schemas.openxmlformats.org/officeDocument/2006/relationships/slide" Target="/ppt/slides/slide6.xml" Id="R1b8720e5f9ab45c0" /><Relationship Type="http://schemas.openxmlformats.org/officeDocument/2006/relationships/slide" Target="/ppt/slides/slide7.xml" Id="Rf02c423c8abf428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44df73933764d8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ff2f8683474788" /><Relationship Type="http://schemas.openxmlformats.org/officeDocument/2006/relationships/theme" Target="/ppt/slideMasters/theme/theme1.xml" Id="R08164de3bcd747f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6ff2f868347478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a8849c5abb462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58d4347c8f44c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cffb63ef8c4e3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599289dc3b46c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0c9e0dd3c5443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e5653e7f714e7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f3c6cbdda9420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BARTA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BARTA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BARTA AS ble etablert [år] og holder til i Drammen.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BARTA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BARTA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BARTA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23 520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−42 026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−369 947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−354 884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1 209 997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BARTA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BJARNULF HELGELAND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BULLE INVEST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BARTA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Grønland 32B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3045 Drammen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997 387 708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BARTA AS</a:t>
            </a:r>
          </a:p>
        </p:txBody>
      </p:sp>
    </p:spTree>
  </p:cSld>
  <p:clrMapOvr>
    <a:masterClrMapping xmlns:a="http://schemas.openxmlformats.org/drawingml/2006/main"/>
  </p:clrMapOvr>
</p:sld>
</file>