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3aef41213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e39b81012b40b9"/>
  </p:sldMasterIdLst>
  <p:sldIdLst>
    <p:sldId xmlns:r="http://schemas.openxmlformats.org/officeDocument/2006/relationships" id="256" r:id="R24cd3d15e369467e"/>
    <p:sldId xmlns:r="http://schemas.openxmlformats.org/officeDocument/2006/relationships" id="257" r:id="R6e18152645f64b3c"/>
    <p:sldId xmlns:r="http://schemas.openxmlformats.org/officeDocument/2006/relationships" id="258" r:id="R789259b78fee43db"/>
    <p:sldId xmlns:r="http://schemas.openxmlformats.org/officeDocument/2006/relationships" id="259" r:id="Rb6be1797f81c4d8f"/>
    <p:sldId xmlns:r="http://schemas.openxmlformats.org/officeDocument/2006/relationships" id="260" r:id="R571860d83671434c"/>
    <p:sldId xmlns:r="http://schemas.openxmlformats.org/officeDocument/2006/relationships" id="261" r:id="R11dadf0dbed1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39b81012b40b9" /><Relationship Type="http://schemas.openxmlformats.org/officeDocument/2006/relationships/slide" Target="/ppt/slides/slide1.xml" Id="R24cd3d15e369467e" /><Relationship Type="http://schemas.openxmlformats.org/officeDocument/2006/relationships/slide" Target="/ppt/slides/slide2.xml" Id="R6e18152645f64b3c" /><Relationship Type="http://schemas.openxmlformats.org/officeDocument/2006/relationships/slide" Target="/ppt/slides/slide3.xml" Id="R789259b78fee43db" /><Relationship Type="http://schemas.openxmlformats.org/officeDocument/2006/relationships/slide" Target="/ppt/slides/slide4.xml" Id="Rb6be1797f81c4d8f" /><Relationship Type="http://schemas.openxmlformats.org/officeDocument/2006/relationships/slide" Target="/ppt/slides/slide5.xml" Id="R571860d83671434c" /><Relationship Type="http://schemas.openxmlformats.org/officeDocument/2006/relationships/slide" Target="/ppt/slides/slide6.xml" Id="R11dadf0dbed1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7c1f892f6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57d61a9004a29" /><Relationship Type="http://schemas.openxmlformats.org/officeDocument/2006/relationships/theme" Target="/ppt/slideMasters/theme/theme1.xml" Id="R36c3a5c9fb9241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57d61a900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e101f2200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3daee4bf1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1644671e4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b7e629a28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d40613444e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13fb3ef0d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