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a7a823ec0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2f686f9f0497e"/>
  </p:sldMasterIdLst>
  <p:sldIdLst>
    <p:sldId xmlns:r="http://schemas.openxmlformats.org/officeDocument/2006/relationships" id="256" r:id="R3a036d74779e4610"/>
    <p:sldId xmlns:r="http://schemas.openxmlformats.org/officeDocument/2006/relationships" id="257" r:id="R8d5cc460f4dc4814"/>
    <p:sldId xmlns:r="http://schemas.openxmlformats.org/officeDocument/2006/relationships" id="258" r:id="Ree74a5ff26464cb7"/>
    <p:sldId xmlns:r="http://schemas.openxmlformats.org/officeDocument/2006/relationships" id="259" r:id="R991b5a9861284118"/>
    <p:sldId xmlns:r="http://schemas.openxmlformats.org/officeDocument/2006/relationships" id="260" r:id="R5664404d343d4458"/>
    <p:sldId xmlns:r="http://schemas.openxmlformats.org/officeDocument/2006/relationships" id="261" r:id="R7496e0ce60b64c63"/>
    <p:sldId xmlns:r="http://schemas.openxmlformats.org/officeDocument/2006/relationships" id="262" r:id="Rf5f08e8219c8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f686f9f0497e" /><Relationship Type="http://schemas.openxmlformats.org/officeDocument/2006/relationships/slide" Target="/ppt/slides/slide1.xml" Id="R3a036d74779e4610" /><Relationship Type="http://schemas.openxmlformats.org/officeDocument/2006/relationships/slide" Target="/ppt/slides/slide2.xml" Id="R8d5cc460f4dc4814" /><Relationship Type="http://schemas.openxmlformats.org/officeDocument/2006/relationships/slide" Target="/ppt/slides/slide3.xml" Id="Ree74a5ff26464cb7" /><Relationship Type="http://schemas.openxmlformats.org/officeDocument/2006/relationships/slide" Target="/ppt/slides/slide4.xml" Id="R991b5a9861284118" /><Relationship Type="http://schemas.openxmlformats.org/officeDocument/2006/relationships/slide" Target="/ppt/slides/slide5.xml" Id="R5664404d343d4458" /><Relationship Type="http://schemas.openxmlformats.org/officeDocument/2006/relationships/slide" Target="/ppt/slides/slide6.xml" Id="R7496e0ce60b64c63" /><Relationship Type="http://schemas.openxmlformats.org/officeDocument/2006/relationships/slide" Target="/ppt/slides/slide7.xml" Id="Rf5f08e8219c8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b12ce9661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a23806d5426e" /><Relationship Type="http://schemas.openxmlformats.org/officeDocument/2006/relationships/theme" Target="/ppt/slideMasters/theme/theme1.xml" Id="R44ebdf2a2a08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4a23806d5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7bb3fbaa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b0b0d6c6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6a02ba1b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b6297b29f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81a5fd19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cdbf46aea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17e615c6c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ERIKSEN SANDE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