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f2f8dea77746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373dab79ff4121"/>
  </p:sldMasterIdLst>
  <p:sldIdLst>
    <p:sldId xmlns:r="http://schemas.openxmlformats.org/officeDocument/2006/relationships" id="256" r:id="Rbcf37ce7c4be4e2b"/>
    <p:sldId xmlns:r="http://schemas.openxmlformats.org/officeDocument/2006/relationships" id="257" r:id="Rf85b0d0ffa99479f"/>
    <p:sldId xmlns:r="http://schemas.openxmlformats.org/officeDocument/2006/relationships" id="258" r:id="Ra0a12afec17246f5"/>
    <p:sldId xmlns:r="http://schemas.openxmlformats.org/officeDocument/2006/relationships" id="259" r:id="Ra0e1942dd5434aba"/>
    <p:sldId xmlns:r="http://schemas.openxmlformats.org/officeDocument/2006/relationships" id="260" r:id="R8e1efe88ea8343ed"/>
    <p:sldId xmlns:r="http://schemas.openxmlformats.org/officeDocument/2006/relationships" id="261" r:id="Rbec679f7d2a947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373dab79ff4121" /><Relationship Type="http://schemas.openxmlformats.org/officeDocument/2006/relationships/slide" Target="/ppt/slides/slide1.xml" Id="Rbcf37ce7c4be4e2b" /><Relationship Type="http://schemas.openxmlformats.org/officeDocument/2006/relationships/slide" Target="/ppt/slides/slide2.xml" Id="Rf85b0d0ffa99479f" /><Relationship Type="http://schemas.openxmlformats.org/officeDocument/2006/relationships/slide" Target="/ppt/slides/slide3.xml" Id="Ra0a12afec17246f5" /><Relationship Type="http://schemas.openxmlformats.org/officeDocument/2006/relationships/slide" Target="/ppt/slides/slide4.xml" Id="Ra0e1942dd5434aba" /><Relationship Type="http://schemas.openxmlformats.org/officeDocument/2006/relationships/slide" Target="/ppt/slides/slide5.xml" Id="R8e1efe88ea8343ed" /><Relationship Type="http://schemas.openxmlformats.org/officeDocument/2006/relationships/slide" Target="/ppt/slides/slide6.xml" Id="Rbec679f7d2a947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df97c898d45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1cbc3475a4a92" /><Relationship Type="http://schemas.openxmlformats.org/officeDocument/2006/relationships/theme" Target="/ppt/slideMasters/theme/theme1.xml" Id="R22293402ecd644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41cbc3475a4a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a2da2608945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45f1a524849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8e7de2c984e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16653940c41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0d04f8a56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052d729e44f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Kvernhagen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997 331 494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