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8e047b0e8e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afbdaa4c64527"/>
  </p:sldMasterIdLst>
  <p:sldIdLst>
    <p:sldId xmlns:r="http://schemas.openxmlformats.org/officeDocument/2006/relationships" id="256" r:id="Ra946a045ddb24975"/>
    <p:sldId xmlns:r="http://schemas.openxmlformats.org/officeDocument/2006/relationships" id="257" r:id="Re0a27582dc0f47be"/>
    <p:sldId xmlns:r="http://schemas.openxmlformats.org/officeDocument/2006/relationships" id="258" r:id="Rbcb14d5bf8c746ea"/>
    <p:sldId xmlns:r="http://schemas.openxmlformats.org/officeDocument/2006/relationships" id="259" r:id="Rf3c8cd2a0fc74b2b"/>
    <p:sldId xmlns:r="http://schemas.openxmlformats.org/officeDocument/2006/relationships" id="260" r:id="R309faab8bb85485a"/>
    <p:sldId xmlns:r="http://schemas.openxmlformats.org/officeDocument/2006/relationships" id="261" r:id="R6e36ce2184604280"/>
    <p:sldId xmlns:r="http://schemas.openxmlformats.org/officeDocument/2006/relationships" id="262" r:id="Rd9bd6b804aaf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afbdaa4c64527" /><Relationship Type="http://schemas.openxmlformats.org/officeDocument/2006/relationships/slide" Target="/ppt/slides/slide1.xml" Id="Ra946a045ddb24975" /><Relationship Type="http://schemas.openxmlformats.org/officeDocument/2006/relationships/slide" Target="/ppt/slides/slide2.xml" Id="Re0a27582dc0f47be" /><Relationship Type="http://schemas.openxmlformats.org/officeDocument/2006/relationships/slide" Target="/ppt/slides/slide3.xml" Id="Rbcb14d5bf8c746ea" /><Relationship Type="http://schemas.openxmlformats.org/officeDocument/2006/relationships/slide" Target="/ppt/slides/slide4.xml" Id="Rf3c8cd2a0fc74b2b" /><Relationship Type="http://schemas.openxmlformats.org/officeDocument/2006/relationships/slide" Target="/ppt/slides/slide5.xml" Id="R309faab8bb85485a" /><Relationship Type="http://schemas.openxmlformats.org/officeDocument/2006/relationships/slide" Target="/ppt/slides/slide6.xml" Id="R6e36ce2184604280" /><Relationship Type="http://schemas.openxmlformats.org/officeDocument/2006/relationships/slide" Target="/ppt/slides/slide7.xml" Id="Rd9bd6b804aaf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c4c4759ae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b5cb9059448f6" /><Relationship Type="http://schemas.openxmlformats.org/officeDocument/2006/relationships/theme" Target="/ppt/slideMasters/theme/theme1.xml" Id="Raff856a25374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b5cb90594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1deef55394a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799b3ee7647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21ab05a74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b75be2a54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0c408a6e340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06382b774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9d763d948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IREGNSKAP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IREGNSKAP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1 548 089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1 226 043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IREVISJON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LIANE JOHANNE HELLE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firma@iregn.no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997 323 750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