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333db21c794d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429df5764044ec"/>
  </p:sldMasterIdLst>
  <p:sldIdLst>
    <p:sldId xmlns:r="http://schemas.openxmlformats.org/officeDocument/2006/relationships" id="256" r:id="Re4fec1bdede741d3"/>
    <p:sldId xmlns:r="http://schemas.openxmlformats.org/officeDocument/2006/relationships" id="257" r:id="R1a7069cca7c149d3"/>
    <p:sldId xmlns:r="http://schemas.openxmlformats.org/officeDocument/2006/relationships" id="258" r:id="R15b123b859e349ea"/>
    <p:sldId xmlns:r="http://schemas.openxmlformats.org/officeDocument/2006/relationships" id="259" r:id="Rfe4522c5d41d42bb"/>
    <p:sldId xmlns:r="http://schemas.openxmlformats.org/officeDocument/2006/relationships" id="260" r:id="R6870af55eb32426f"/>
    <p:sldId xmlns:r="http://schemas.openxmlformats.org/officeDocument/2006/relationships" id="261" r:id="R6916cee5af614bb4"/>
    <p:sldId xmlns:r="http://schemas.openxmlformats.org/officeDocument/2006/relationships" id="262" r:id="Rec3a7b60cc2648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29df5764044ec" /><Relationship Type="http://schemas.openxmlformats.org/officeDocument/2006/relationships/slide" Target="/ppt/slides/slide1.xml" Id="Re4fec1bdede741d3" /><Relationship Type="http://schemas.openxmlformats.org/officeDocument/2006/relationships/slide" Target="/ppt/slides/slide2.xml" Id="R1a7069cca7c149d3" /><Relationship Type="http://schemas.openxmlformats.org/officeDocument/2006/relationships/slide" Target="/ppt/slides/slide3.xml" Id="R15b123b859e349ea" /><Relationship Type="http://schemas.openxmlformats.org/officeDocument/2006/relationships/slide" Target="/ppt/slides/slide4.xml" Id="Rfe4522c5d41d42bb" /><Relationship Type="http://schemas.openxmlformats.org/officeDocument/2006/relationships/slide" Target="/ppt/slides/slide5.xml" Id="R6870af55eb32426f" /><Relationship Type="http://schemas.openxmlformats.org/officeDocument/2006/relationships/slide" Target="/ppt/slides/slide6.xml" Id="R6916cee5af614bb4" /><Relationship Type="http://schemas.openxmlformats.org/officeDocument/2006/relationships/slide" Target="/ppt/slides/slide7.xml" Id="Rec3a7b60cc2648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66e9df6c04e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5f32f80484169" /><Relationship Type="http://schemas.openxmlformats.org/officeDocument/2006/relationships/theme" Target="/ppt/slideMasters/theme/theme1.xml" Id="Rbd7ae80e6f7547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05f32f804841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d052f59a542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335691add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0c78a077d42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04d1ab111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70ed7b98f48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81fdd982049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3c26685a440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PEOPLES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PEOPLES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18 138 407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−847 552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−849 443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851 664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4 000 583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&amp; 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Arbeidersamfunnets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peoplesloft@gmail.com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997 284 607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PEOPLES OSLO AS</a:t>
            </a:r>
          </a:p>
        </p:txBody>
      </p:sp>
    </p:spTree>
  </p:cSld>
  <p:clrMapOvr>
    <a:masterClrMapping xmlns:a="http://schemas.openxmlformats.org/drawingml/2006/main"/>
  </p:clrMapOvr>
</p:sld>
</file>