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6ef89a06a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68a3ccdec4e1a"/>
  </p:sldMasterIdLst>
  <p:sldIdLst>
    <p:sldId xmlns:r="http://schemas.openxmlformats.org/officeDocument/2006/relationships" id="256" r:id="R3de257ddb4d14bf1"/>
    <p:sldId xmlns:r="http://schemas.openxmlformats.org/officeDocument/2006/relationships" id="257" r:id="Rf669c109ac664f3b"/>
    <p:sldId xmlns:r="http://schemas.openxmlformats.org/officeDocument/2006/relationships" id="258" r:id="Rbdc52f92f4ef4b39"/>
    <p:sldId xmlns:r="http://schemas.openxmlformats.org/officeDocument/2006/relationships" id="259" r:id="Rd70033433ae14d9c"/>
    <p:sldId xmlns:r="http://schemas.openxmlformats.org/officeDocument/2006/relationships" id="260" r:id="R2513ffe99ead4074"/>
    <p:sldId xmlns:r="http://schemas.openxmlformats.org/officeDocument/2006/relationships" id="261" r:id="R215f7cb3209b4c43"/>
    <p:sldId xmlns:r="http://schemas.openxmlformats.org/officeDocument/2006/relationships" id="262" r:id="R239c94a9fd50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68a3ccdec4e1a" /><Relationship Type="http://schemas.openxmlformats.org/officeDocument/2006/relationships/slide" Target="/ppt/slides/slide1.xml" Id="R3de257ddb4d14bf1" /><Relationship Type="http://schemas.openxmlformats.org/officeDocument/2006/relationships/slide" Target="/ppt/slides/slide2.xml" Id="Rf669c109ac664f3b" /><Relationship Type="http://schemas.openxmlformats.org/officeDocument/2006/relationships/slide" Target="/ppt/slides/slide3.xml" Id="Rbdc52f92f4ef4b39" /><Relationship Type="http://schemas.openxmlformats.org/officeDocument/2006/relationships/slide" Target="/ppt/slides/slide4.xml" Id="Rd70033433ae14d9c" /><Relationship Type="http://schemas.openxmlformats.org/officeDocument/2006/relationships/slide" Target="/ppt/slides/slide5.xml" Id="R2513ffe99ead4074" /><Relationship Type="http://schemas.openxmlformats.org/officeDocument/2006/relationships/slide" Target="/ppt/slides/slide6.xml" Id="R215f7cb3209b4c43" /><Relationship Type="http://schemas.openxmlformats.org/officeDocument/2006/relationships/slide" Target="/ppt/slides/slide7.xml" Id="R239c94a9fd50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441b0dd85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d5c2ab8f14e42" /><Relationship Type="http://schemas.openxmlformats.org/officeDocument/2006/relationships/theme" Target="/ppt/slideMasters/theme/theme1.xml" Id="R524210bd3619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d5c2ab8f1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798e204f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2d1de9a6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e64d47eb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d67e4f5a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0070c381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be6f154d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141ee8e4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PETTERSEN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 VIKSE ANDERSEN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STINA PETTERSEN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LESCHBRANDT PETTERSEN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