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0d0ea41f6d40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b63e6acabd41bb"/>
  </p:sldMasterIdLst>
  <p:sldIdLst>
    <p:sldId xmlns:r="http://schemas.openxmlformats.org/officeDocument/2006/relationships" id="256" r:id="Rdd0a2db01a9c4e07"/>
    <p:sldId xmlns:r="http://schemas.openxmlformats.org/officeDocument/2006/relationships" id="257" r:id="Re56fa5d57c3e42ac"/>
    <p:sldId xmlns:r="http://schemas.openxmlformats.org/officeDocument/2006/relationships" id="258" r:id="Rdb48b0054c034832"/>
    <p:sldId xmlns:r="http://schemas.openxmlformats.org/officeDocument/2006/relationships" id="259" r:id="R67a4be620ead45ce"/>
    <p:sldId xmlns:r="http://schemas.openxmlformats.org/officeDocument/2006/relationships" id="260" r:id="R8d3f06bb60bb432e"/>
    <p:sldId xmlns:r="http://schemas.openxmlformats.org/officeDocument/2006/relationships" id="261" r:id="Rb0dccc75179d40a4"/>
    <p:sldId xmlns:r="http://schemas.openxmlformats.org/officeDocument/2006/relationships" id="262" r:id="Rd62322c2d7a24b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b63e6acabd41bb" /><Relationship Type="http://schemas.openxmlformats.org/officeDocument/2006/relationships/slide" Target="/ppt/slides/slide1.xml" Id="Rdd0a2db01a9c4e07" /><Relationship Type="http://schemas.openxmlformats.org/officeDocument/2006/relationships/slide" Target="/ppt/slides/slide2.xml" Id="Re56fa5d57c3e42ac" /><Relationship Type="http://schemas.openxmlformats.org/officeDocument/2006/relationships/slide" Target="/ppt/slides/slide3.xml" Id="Rdb48b0054c034832" /><Relationship Type="http://schemas.openxmlformats.org/officeDocument/2006/relationships/slide" Target="/ppt/slides/slide4.xml" Id="R67a4be620ead45ce" /><Relationship Type="http://schemas.openxmlformats.org/officeDocument/2006/relationships/slide" Target="/ppt/slides/slide5.xml" Id="R8d3f06bb60bb432e" /><Relationship Type="http://schemas.openxmlformats.org/officeDocument/2006/relationships/slide" Target="/ppt/slides/slide6.xml" Id="Rb0dccc75179d40a4" /><Relationship Type="http://schemas.openxmlformats.org/officeDocument/2006/relationships/slide" Target="/ppt/slides/slide7.xml" Id="Rd62322c2d7a24b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aedec762e049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6a5f0105944437" /><Relationship Type="http://schemas.openxmlformats.org/officeDocument/2006/relationships/theme" Target="/ppt/slideMasters/theme/theme1.xml" Id="R30d4afea84c640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6a5f01059444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be181fb85249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b4d94689949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0d272ebc9f4d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c832988fcd44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b8ed6f419f49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f5904042514a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04ec4ab7414f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SVENDSEN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SVENDSEN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SVENDSEN INVEST AS ble etablert [år] og holder til i Vennesla.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SVENDSEN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SVENDSEN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SVENDSEN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188 400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60 967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7 180 464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51 753 758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70 688 197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SVENDSEN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SVENDSENGRUPPEN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SVENDSEN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Heiseldalsvegen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4706 Vennesla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997 256 166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SVENDSEN INVEST AS</a:t>
            </a:r>
          </a:p>
        </p:txBody>
      </p:sp>
    </p:spTree>
  </p:cSld>
  <p:clrMapOvr>
    <a:masterClrMapping xmlns:a="http://schemas.openxmlformats.org/drawingml/2006/main"/>
  </p:clrMapOvr>
</p:sld>
</file>