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1013c3834949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7d51ad6d154663"/>
  </p:sldMasterIdLst>
  <p:sldIdLst>
    <p:sldId xmlns:r="http://schemas.openxmlformats.org/officeDocument/2006/relationships" id="256" r:id="R9962acc67d5e4545"/>
    <p:sldId xmlns:r="http://schemas.openxmlformats.org/officeDocument/2006/relationships" id="257" r:id="R96671662816c476f"/>
    <p:sldId xmlns:r="http://schemas.openxmlformats.org/officeDocument/2006/relationships" id="258" r:id="R678bb07636b84dd0"/>
    <p:sldId xmlns:r="http://schemas.openxmlformats.org/officeDocument/2006/relationships" id="259" r:id="Rc796e97c42e94ec7"/>
    <p:sldId xmlns:r="http://schemas.openxmlformats.org/officeDocument/2006/relationships" id="260" r:id="Recd477bbc2dd4379"/>
    <p:sldId xmlns:r="http://schemas.openxmlformats.org/officeDocument/2006/relationships" id="261" r:id="R000e52cf3e04472d"/>
    <p:sldId xmlns:r="http://schemas.openxmlformats.org/officeDocument/2006/relationships" id="262" r:id="R01b4a0e956e14e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7d51ad6d154663" /><Relationship Type="http://schemas.openxmlformats.org/officeDocument/2006/relationships/slide" Target="/ppt/slides/slide1.xml" Id="R9962acc67d5e4545" /><Relationship Type="http://schemas.openxmlformats.org/officeDocument/2006/relationships/slide" Target="/ppt/slides/slide2.xml" Id="R96671662816c476f" /><Relationship Type="http://schemas.openxmlformats.org/officeDocument/2006/relationships/slide" Target="/ppt/slides/slide3.xml" Id="R678bb07636b84dd0" /><Relationship Type="http://schemas.openxmlformats.org/officeDocument/2006/relationships/slide" Target="/ppt/slides/slide4.xml" Id="Rc796e97c42e94ec7" /><Relationship Type="http://schemas.openxmlformats.org/officeDocument/2006/relationships/slide" Target="/ppt/slides/slide5.xml" Id="Recd477bbc2dd4379" /><Relationship Type="http://schemas.openxmlformats.org/officeDocument/2006/relationships/slide" Target="/ppt/slides/slide6.xml" Id="R000e52cf3e04472d" /><Relationship Type="http://schemas.openxmlformats.org/officeDocument/2006/relationships/slide" Target="/ppt/slides/slide7.xml" Id="R01b4a0e956e14e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3cd7c774e24d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9bc708fb74a46" /><Relationship Type="http://schemas.openxmlformats.org/officeDocument/2006/relationships/theme" Target="/ppt/slideMasters/theme/theme1.xml" Id="R50c0167326f14d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d9bc708fb74a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83a7afa3e4f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64782315443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bde2e696341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216765b4d42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abc76d58a44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3f6e9264847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2b344058240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FORTUNA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FORTUNA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FORTUNA REGNSKAP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FORTUNA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FORTUNA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FORTUNA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6 522 630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530 076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2 074 085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FORTUNA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RRVB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FORTUNA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Sjølundvegen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stein-inge@fortunaregnskap.no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www.fortunaregnskap.no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997 233 131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FORTUNA REGNSKAP AS</a:t>
            </a:r>
          </a:p>
        </p:txBody>
      </p:sp>
    </p:spTree>
  </p:cSld>
  <p:clrMapOvr>
    <a:masterClrMapping xmlns:a="http://schemas.openxmlformats.org/drawingml/2006/main"/>
  </p:clrMapOvr>
</p:sld>
</file>