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744a95493240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d6af04ec8b45ed"/>
  </p:sldMasterIdLst>
  <p:sldIdLst>
    <p:sldId xmlns:r="http://schemas.openxmlformats.org/officeDocument/2006/relationships" id="256" r:id="Rf92b28bc23bd41c2"/>
    <p:sldId xmlns:r="http://schemas.openxmlformats.org/officeDocument/2006/relationships" id="257" r:id="R93824f001f804391"/>
    <p:sldId xmlns:r="http://schemas.openxmlformats.org/officeDocument/2006/relationships" id="258" r:id="R6c432e5a541a4c21"/>
    <p:sldId xmlns:r="http://schemas.openxmlformats.org/officeDocument/2006/relationships" id="259" r:id="R24ac4aff2b644a8d"/>
    <p:sldId xmlns:r="http://schemas.openxmlformats.org/officeDocument/2006/relationships" id="260" r:id="R8daf49bbfdfd4751"/>
    <p:sldId xmlns:r="http://schemas.openxmlformats.org/officeDocument/2006/relationships" id="261" r:id="Rd2cbde7510a143ba"/>
    <p:sldId xmlns:r="http://schemas.openxmlformats.org/officeDocument/2006/relationships" id="262" r:id="R37c21eb2943d4c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d6af04ec8b45ed" /><Relationship Type="http://schemas.openxmlformats.org/officeDocument/2006/relationships/slide" Target="/ppt/slides/slide1.xml" Id="Rf92b28bc23bd41c2" /><Relationship Type="http://schemas.openxmlformats.org/officeDocument/2006/relationships/slide" Target="/ppt/slides/slide2.xml" Id="R93824f001f804391" /><Relationship Type="http://schemas.openxmlformats.org/officeDocument/2006/relationships/slide" Target="/ppt/slides/slide3.xml" Id="R6c432e5a541a4c21" /><Relationship Type="http://schemas.openxmlformats.org/officeDocument/2006/relationships/slide" Target="/ppt/slides/slide4.xml" Id="R24ac4aff2b644a8d" /><Relationship Type="http://schemas.openxmlformats.org/officeDocument/2006/relationships/slide" Target="/ppt/slides/slide5.xml" Id="R8daf49bbfdfd4751" /><Relationship Type="http://schemas.openxmlformats.org/officeDocument/2006/relationships/slide" Target="/ppt/slides/slide6.xml" Id="Rd2cbde7510a143ba" /><Relationship Type="http://schemas.openxmlformats.org/officeDocument/2006/relationships/slide" Target="/ppt/slides/slide7.xml" Id="R37c21eb2943d4c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7fd427d7ed44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ab77894e24f96" /><Relationship Type="http://schemas.openxmlformats.org/officeDocument/2006/relationships/theme" Target="/ppt/slideMasters/theme/theme1.xml" Id="R2e8064ecae0347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bab77894e24f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5f67def464f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2dbd59c6c47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9931b8afc4d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66f0b52254d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d6b6304ce40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fd3d70ae740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6182c808b45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BERTELSEN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BERTELSEN HOLDING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877 696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14 282 502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14 332 875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STÅLE BERTELSEN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2815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997 202 074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