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0481d825b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7acd8da57431a"/>
  </p:sldMasterIdLst>
  <p:sldIdLst>
    <p:sldId xmlns:r="http://schemas.openxmlformats.org/officeDocument/2006/relationships" id="256" r:id="R28924973054746c4"/>
    <p:sldId xmlns:r="http://schemas.openxmlformats.org/officeDocument/2006/relationships" id="257" r:id="R61d4336c2ec342c9"/>
    <p:sldId xmlns:r="http://schemas.openxmlformats.org/officeDocument/2006/relationships" id="258" r:id="R69cd8272e81b43a0"/>
    <p:sldId xmlns:r="http://schemas.openxmlformats.org/officeDocument/2006/relationships" id="259" r:id="R57039384c7e448a5"/>
    <p:sldId xmlns:r="http://schemas.openxmlformats.org/officeDocument/2006/relationships" id="260" r:id="R19bc0d1f4c094399"/>
    <p:sldId xmlns:r="http://schemas.openxmlformats.org/officeDocument/2006/relationships" id="261" r:id="R239dbfef7d364b35"/>
    <p:sldId xmlns:r="http://schemas.openxmlformats.org/officeDocument/2006/relationships" id="262" r:id="Ref1a9e79b4eb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7acd8da57431a" /><Relationship Type="http://schemas.openxmlformats.org/officeDocument/2006/relationships/slide" Target="/ppt/slides/slide1.xml" Id="R28924973054746c4" /><Relationship Type="http://schemas.openxmlformats.org/officeDocument/2006/relationships/slide" Target="/ppt/slides/slide2.xml" Id="R61d4336c2ec342c9" /><Relationship Type="http://schemas.openxmlformats.org/officeDocument/2006/relationships/slide" Target="/ppt/slides/slide3.xml" Id="R69cd8272e81b43a0" /><Relationship Type="http://schemas.openxmlformats.org/officeDocument/2006/relationships/slide" Target="/ppt/slides/slide4.xml" Id="R57039384c7e448a5" /><Relationship Type="http://schemas.openxmlformats.org/officeDocument/2006/relationships/slide" Target="/ppt/slides/slide5.xml" Id="R19bc0d1f4c094399" /><Relationship Type="http://schemas.openxmlformats.org/officeDocument/2006/relationships/slide" Target="/ppt/slides/slide6.xml" Id="R239dbfef7d364b35" /><Relationship Type="http://schemas.openxmlformats.org/officeDocument/2006/relationships/slide" Target="/ppt/slides/slide7.xml" Id="Ref1a9e79b4eb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831dc755f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eb31c5a5d4f35" /><Relationship Type="http://schemas.openxmlformats.org/officeDocument/2006/relationships/theme" Target="/ppt/slideMasters/theme/theme1.xml" Id="R6c0bc9bd206e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eb31c5a5d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3d1df967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08e732db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9e78d4e7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1e6077b1f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ceb23c26a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086352f7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7a65c9c35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