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b0baa4584c4a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873a17b456404e"/>
  </p:sldMasterIdLst>
  <p:sldIdLst>
    <p:sldId xmlns:r="http://schemas.openxmlformats.org/officeDocument/2006/relationships" id="256" r:id="R0a484e1a9bf841d5"/>
    <p:sldId xmlns:r="http://schemas.openxmlformats.org/officeDocument/2006/relationships" id="257" r:id="Rcb3d7e4c218d47c5"/>
    <p:sldId xmlns:r="http://schemas.openxmlformats.org/officeDocument/2006/relationships" id="258" r:id="R0cbd4919bead4cf9"/>
    <p:sldId xmlns:r="http://schemas.openxmlformats.org/officeDocument/2006/relationships" id="259" r:id="R1364e90c4a744d1b"/>
    <p:sldId xmlns:r="http://schemas.openxmlformats.org/officeDocument/2006/relationships" id="260" r:id="Rdaa757ce2ae44892"/>
    <p:sldId xmlns:r="http://schemas.openxmlformats.org/officeDocument/2006/relationships" id="261" r:id="Rfac545a086d4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73a17b456404e" /><Relationship Type="http://schemas.openxmlformats.org/officeDocument/2006/relationships/slide" Target="/ppt/slides/slide1.xml" Id="R0a484e1a9bf841d5" /><Relationship Type="http://schemas.openxmlformats.org/officeDocument/2006/relationships/slide" Target="/ppt/slides/slide2.xml" Id="Rcb3d7e4c218d47c5" /><Relationship Type="http://schemas.openxmlformats.org/officeDocument/2006/relationships/slide" Target="/ppt/slides/slide3.xml" Id="R0cbd4919bead4cf9" /><Relationship Type="http://schemas.openxmlformats.org/officeDocument/2006/relationships/slide" Target="/ppt/slides/slide4.xml" Id="R1364e90c4a744d1b" /><Relationship Type="http://schemas.openxmlformats.org/officeDocument/2006/relationships/slide" Target="/ppt/slides/slide5.xml" Id="Rdaa757ce2ae44892" /><Relationship Type="http://schemas.openxmlformats.org/officeDocument/2006/relationships/slide" Target="/ppt/slides/slide6.xml" Id="Rfac545a086d4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34ccb4b164e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ab682272e4b3d" /><Relationship Type="http://schemas.openxmlformats.org/officeDocument/2006/relationships/theme" Target="/ppt/slideMasters/theme/theme1.xml" Id="R7e05fdd5556340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7ab682272e4b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7aaa31e594f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d297d92464d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e1a2e26e745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2516fb0424f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2ae70c1d148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ac5e3026943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MIDTTEIGEN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Vikevegen 2373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5584 Bjoa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ivarhalvorsen65@gmail.com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997 186 427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