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bb2c5d9350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79bfd858d43e7"/>
  </p:sldMasterIdLst>
  <p:sldIdLst>
    <p:sldId xmlns:r="http://schemas.openxmlformats.org/officeDocument/2006/relationships" id="256" r:id="Rbb1310c9651c4923"/>
    <p:sldId xmlns:r="http://schemas.openxmlformats.org/officeDocument/2006/relationships" id="257" r:id="Rc9b26e9992d242c9"/>
    <p:sldId xmlns:r="http://schemas.openxmlformats.org/officeDocument/2006/relationships" id="258" r:id="R7ca4843b1206406a"/>
    <p:sldId xmlns:r="http://schemas.openxmlformats.org/officeDocument/2006/relationships" id="259" r:id="Rbb1f328c5e67438d"/>
    <p:sldId xmlns:r="http://schemas.openxmlformats.org/officeDocument/2006/relationships" id="260" r:id="R5f9438e998924085"/>
    <p:sldId xmlns:r="http://schemas.openxmlformats.org/officeDocument/2006/relationships" id="261" r:id="Rb0fb44daeb2545de"/>
    <p:sldId xmlns:r="http://schemas.openxmlformats.org/officeDocument/2006/relationships" id="262" r:id="Ra88abec530bf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79bfd858d43e7" /><Relationship Type="http://schemas.openxmlformats.org/officeDocument/2006/relationships/slide" Target="/ppt/slides/slide1.xml" Id="Rbb1310c9651c4923" /><Relationship Type="http://schemas.openxmlformats.org/officeDocument/2006/relationships/slide" Target="/ppt/slides/slide2.xml" Id="Rc9b26e9992d242c9" /><Relationship Type="http://schemas.openxmlformats.org/officeDocument/2006/relationships/slide" Target="/ppt/slides/slide3.xml" Id="R7ca4843b1206406a" /><Relationship Type="http://schemas.openxmlformats.org/officeDocument/2006/relationships/slide" Target="/ppt/slides/slide4.xml" Id="Rbb1f328c5e67438d" /><Relationship Type="http://schemas.openxmlformats.org/officeDocument/2006/relationships/slide" Target="/ppt/slides/slide5.xml" Id="R5f9438e998924085" /><Relationship Type="http://schemas.openxmlformats.org/officeDocument/2006/relationships/slide" Target="/ppt/slides/slide6.xml" Id="Rb0fb44daeb2545de" /><Relationship Type="http://schemas.openxmlformats.org/officeDocument/2006/relationships/slide" Target="/ppt/slides/slide7.xml" Id="Ra88abec530bf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64ad654c6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8db011c3e410c" /><Relationship Type="http://schemas.openxmlformats.org/officeDocument/2006/relationships/theme" Target="/ppt/slideMasters/theme/theme1.xml" Id="R5450c0eaa299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68db011c3e41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578df803b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df6237f824e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b63afbe35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2f39e4673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41ab66478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d779c396441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32ed6bb7049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GRANGE ROAD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GRANGE ROAD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5 233 932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5 233 932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Voksenkollveien 92D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997 170 504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