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0e746c913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492696e474eda"/>
  </p:sldMasterIdLst>
  <p:sldIdLst>
    <p:sldId xmlns:r="http://schemas.openxmlformats.org/officeDocument/2006/relationships" id="256" r:id="R8c771bbda6ea4d8e"/>
    <p:sldId xmlns:r="http://schemas.openxmlformats.org/officeDocument/2006/relationships" id="257" r:id="Rd907b8b84c26462b"/>
    <p:sldId xmlns:r="http://schemas.openxmlformats.org/officeDocument/2006/relationships" id="258" r:id="R27163b76a26e46ef"/>
    <p:sldId xmlns:r="http://schemas.openxmlformats.org/officeDocument/2006/relationships" id="259" r:id="Rf4dae78c90e349ed"/>
    <p:sldId xmlns:r="http://schemas.openxmlformats.org/officeDocument/2006/relationships" id="260" r:id="R4fb03d6df04a4e70"/>
    <p:sldId xmlns:r="http://schemas.openxmlformats.org/officeDocument/2006/relationships" id="261" r:id="Rb5c4370567864798"/>
    <p:sldId xmlns:r="http://schemas.openxmlformats.org/officeDocument/2006/relationships" id="262" r:id="R2c08f33731de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492696e474eda" /><Relationship Type="http://schemas.openxmlformats.org/officeDocument/2006/relationships/slide" Target="/ppt/slides/slide1.xml" Id="R8c771bbda6ea4d8e" /><Relationship Type="http://schemas.openxmlformats.org/officeDocument/2006/relationships/slide" Target="/ppt/slides/slide2.xml" Id="Rd907b8b84c26462b" /><Relationship Type="http://schemas.openxmlformats.org/officeDocument/2006/relationships/slide" Target="/ppt/slides/slide3.xml" Id="R27163b76a26e46ef" /><Relationship Type="http://schemas.openxmlformats.org/officeDocument/2006/relationships/slide" Target="/ppt/slides/slide4.xml" Id="Rf4dae78c90e349ed" /><Relationship Type="http://schemas.openxmlformats.org/officeDocument/2006/relationships/slide" Target="/ppt/slides/slide5.xml" Id="R4fb03d6df04a4e70" /><Relationship Type="http://schemas.openxmlformats.org/officeDocument/2006/relationships/slide" Target="/ppt/slides/slide6.xml" Id="Rb5c4370567864798" /><Relationship Type="http://schemas.openxmlformats.org/officeDocument/2006/relationships/slide" Target="/ppt/slides/slide7.xml" Id="R2c08f33731de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94be70518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c113e7a1949ed" /><Relationship Type="http://schemas.openxmlformats.org/officeDocument/2006/relationships/theme" Target="/ppt/slideMasters/theme/theme1.xml" Id="Rb1c5dd83a397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c113e7a19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d2d56157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4c24d841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37ca8539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15a83c94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0a9360899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dcc0f4d9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7e9715353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