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e3a4c50cab4c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84a88755c340db"/>
  </p:sldMasterIdLst>
  <p:sldIdLst>
    <p:sldId xmlns:r="http://schemas.openxmlformats.org/officeDocument/2006/relationships" id="256" r:id="Reac90e8817404f57"/>
    <p:sldId xmlns:r="http://schemas.openxmlformats.org/officeDocument/2006/relationships" id="257" r:id="R4fc8197f091b47ba"/>
    <p:sldId xmlns:r="http://schemas.openxmlformats.org/officeDocument/2006/relationships" id="258" r:id="R93d9153e5279488d"/>
    <p:sldId xmlns:r="http://schemas.openxmlformats.org/officeDocument/2006/relationships" id="259" r:id="Rc451b63f9cc64961"/>
    <p:sldId xmlns:r="http://schemas.openxmlformats.org/officeDocument/2006/relationships" id="260" r:id="R03f30be375f74e32"/>
    <p:sldId xmlns:r="http://schemas.openxmlformats.org/officeDocument/2006/relationships" id="261" r:id="Rdbb40fdab02242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84a88755c340db" /><Relationship Type="http://schemas.openxmlformats.org/officeDocument/2006/relationships/slide" Target="/ppt/slides/slide1.xml" Id="Reac90e8817404f57" /><Relationship Type="http://schemas.openxmlformats.org/officeDocument/2006/relationships/slide" Target="/ppt/slides/slide2.xml" Id="R4fc8197f091b47ba" /><Relationship Type="http://schemas.openxmlformats.org/officeDocument/2006/relationships/slide" Target="/ppt/slides/slide3.xml" Id="R93d9153e5279488d" /><Relationship Type="http://schemas.openxmlformats.org/officeDocument/2006/relationships/slide" Target="/ppt/slides/slide4.xml" Id="Rc451b63f9cc64961" /><Relationship Type="http://schemas.openxmlformats.org/officeDocument/2006/relationships/slide" Target="/ppt/slides/slide5.xml" Id="R03f30be375f74e32" /><Relationship Type="http://schemas.openxmlformats.org/officeDocument/2006/relationships/slide" Target="/ppt/slides/slide6.xml" Id="Rdbb40fdab02242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d15ac62b484f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93aca393d4d58" /><Relationship Type="http://schemas.openxmlformats.org/officeDocument/2006/relationships/theme" Target="/ppt/slideMasters/theme/theme1.xml" Id="R2b09810369ce4b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293aca393d4d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3ce9e4ab7345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d904d1de647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561583d224f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acf4a87ffe41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23a626a9a4f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5d71696fad43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RØSHOLDT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RØSHOLDT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RØSHOLDT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RØSHOLDT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RØSHOLDT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RØSHOLDT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Ramberg terrasse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3128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997 163 893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RØSHOLDT HOLDING AS</a:t>
            </a:r>
          </a:p>
        </p:txBody>
      </p:sp>
    </p:spTree>
  </p:cSld>
  <p:clrMapOvr>
    <a:masterClrMapping xmlns:a="http://schemas.openxmlformats.org/drawingml/2006/main"/>
  </p:clrMapOvr>
</p:sld>
</file>