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3752449f4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31edeb16944dc"/>
  </p:sldMasterIdLst>
  <p:sldIdLst>
    <p:sldId xmlns:r="http://schemas.openxmlformats.org/officeDocument/2006/relationships" id="256" r:id="R334a6b9e68084391"/>
    <p:sldId xmlns:r="http://schemas.openxmlformats.org/officeDocument/2006/relationships" id="257" r:id="R303d8324c90541c7"/>
    <p:sldId xmlns:r="http://schemas.openxmlformats.org/officeDocument/2006/relationships" id="258" r:id="Rb53bf716db80432b"/>
    <p:sldId xmlns:r="http://schemas.openxmlformats.org/officeDocument/2006/relationships" id="259" r:id="R07dd4e0872684ebe"/>
    <p:sldId xmlns:r="http://schemas.openxmlformats.org/officeDocument/2006/relationships" id="260" r:id="Rdaa85cd05b0b4ee6"/>
    <p:sldId xmlns:r="http://schemas.openxmlformats.org/officeDocument/2006/relationships" id="261" r:id="Ra9c814d918704637"/>
    <p:sldId xmlns:r="http://schemas.openxmlformats.org/officeDocument/2006/relationships" id="262" r:id="Rdfe4c5163d5b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31edeb16944dc" /><Relationship Type="http://schemas.openxmlformats.org/officeDocument/2006/relationships/slide" Target="/ppt/slides/slide1.xml" Id="R334a6b9e68084391" /><Relationship Type="http://schemas.openxmlformats.org/officeDocument/2006/relationships/slide" Target="/ppt/slides/slide2.xml" Id="R303d8324c90541c7" /><Relationship Type="http://schemas.openxmlformats.org/officeDocument/2006/relationships/slide" Target="/ppt/slides/slide3.xml" Id="Rb53bf716db80432b" /><Relationship Type="http://schemas.openxmlformats.org/officeDocument/2006/relationships/slide" Target="/ppt/slides/slide4.xml" Id="R07dd4e0872684ebe" /><Relationship Type="http://schemas.openxmlformats.org/officeDocument/2006/relationships/slide" Target="/ppt/slides/slide5.xml" Id="Rdaa85cd05b0b4ee6" /><Relationship Type="http://schemas.openxmlformats.org/officeDocument/2006/relationships/slide" Target="/ppt/slides/slide6.xml" Id="Ra9c814d918704637" /><Relationship Type="http://schemas.openxmlformats.org/officeDocument/2006/relationships/slide" Target="/ppt/slides/slide7.xml" Id="Rdfe4c5163d5b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3b9a80927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b735e4d1e4e7a" /><Relationship Type="http://schemas.openxmlformats.org/officeDocument/2006/relationships/theme" Target="/ppt/slideMasters/theme/theme1.xml" Id="Ra98207a06585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b735e4d1e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b8867b80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7abbc1ba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d9e54c3dc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ea607932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3ae0cc2440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2c1c3d85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03516edb4d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