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0db06ddeb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9aaa408bc407b"/>
  </p:sldMasterIdLst>
  <p:sldIdLst>
    <p:sldId xmlns:r="http://schemas.openxmlformats.org/officeDocument/2006/relationships" id="256" r:id="R895bc3f6f93b4384"/>
    <p:sldId xmlns:r="http://schemas.openxmlformats.org/officeDocument/2006/relationships" id="257" r:id="Rcd2821f3815c4fa7"/>
    <p:sldId xmlns:r="http://schemas.openxmlformats.org/officeDocument/2006/relationships" id="258" r:id="R5d0b1cd60ff548f7"/>
    <p:sldId xmlns:r="http://schemas.openxmlformats.org/officeDocument/2006/relationships" id="259" r:id="Rb04e91cb5c344289"/>
    <p:sldId xmlns:r="http://schemas.openxmlformats.org/officeDocument/2006/relationships" id="260" r:id="Rf8bf6f2bbcbd4601"/>
    <p:sldId xmlns:r="http://schemas.openxmlformats.org/officeDocument/2006/relationships" id="261" r:id="R0137c35642d74d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9aaa408bc407b" /><Relationship Type="http://schemas.openxmlformats.org/officeDocument/2006/relationships/slide" Target="/ppt/slides/slide1.xml" Id="R895bc3f6f93b4384" /><Relationship Type="http://schemas.openxmlformats.org/officeDocument/2006/relationships/slide" Target="/ppt/slides/slide2.xml" Id="Rcd2821f3815c4fa7" /><Relationship Type="http://schemas.openxmlformats.org/officeDocument/2006/relationships/slide" Target="/ppt/slides/slide3.xml" Id="R5d0b1cd60ff548f7" /><Relationship Type="http://schemas.openxmlformats.org/officeDocument/2006/relationships/slide" Target="/ppt/slides/slide4.xml" Id="Rb04e91cb5c344289" /><Relationship Type="http://schemas.openxmlformats.org/officeDocument/2006/relationships/slide" Target="/ppt/slides/slide5.xml" Id="Rf8bf6f2bbcbd4601" /><Relationship Type="http://schemas.openxmlformats.org/officeDocument/2006/relationships/slide" Target="/ppt/slides/slide6.xml" Id="R0137c35642d74d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55b3316cd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3c33d9644166" /><Relationship Type="http://schemas.openxmlformats.org/officeDocument/2006/relationships/theme" Target="/ppt/slideMasters/theme/theme1.xml" Id="R113370d98125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53c33d96441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fe5e1117340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200a50f67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46625c80f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9045acf3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999cb68ed4e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a5e6ea0b8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ADVIS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997 159 950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 EIENDOM AS</a:t>
            </a:r>
          </a:p>
        </p:txBody>
      </p:sp>
    </p:spTree>
  </p:cSld>
  <p:clrMapOvr>
    <a:masterClrMapping xmlns:a="http://schemas.openxmlformats.org/drawingml/2006/main"/>
  </p:clrMapOvr>
</p:sld>
</file>